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handoutMasterIdLst>
    <p:handoutMasterId r:id="rId89"/>
  </p:handoutMasterIdLst>
  <p:sldIdLst>
    <p:sldId id="289" r:id="rId2"/>
    <p:sldId id="513" r:id="rId3"/>
    <p:sldId id="512" r:id="rId4"/>
    <p:sldId id="401" r:id="rId5"/>
    <p:sldId id="376" r:id="rId6"/>
    <p:sldId id="472" r:id="rId7"/>
    <p:sldId id="399" r:id="rId8"/>
    <p:sldId id="409" r:id="rId9"/>
    <p:sldId id="509" r:id="rId10"/>
    <p:sldId id="510" r:id="rId11"/>
    <p:sldId id="511" r:id="rId12"/>
    <p:sldId id="407" r:id="rId13"/>
    <p:sldId id="475" r:id="rId14"/>
    <p:sldId id="476" r:id="rId15"/>
    <p:sldId id="477" r:id="rId16"/>
    <p:sldId id="486" r:id="rId17"/>
    <p:sldId id="487" r:id="rId18"/>
    <p:sldId id="332" r:id="rId19"/>
    <p:sldId id="283" r:id="rId20"/>
    <p:sldId id="397" r:id="rId21"/>
    <p:sldId id="479" r:id="rId22"/>
    <p:sldId id="492" r:id="rId23"/>
    <p:sldId id="501" r:id="rId24"/>
    <p:sldId id="465" r:id="rId25"/>
    <p:sldId id="478" r:id="rId26"/>
    <p:sldId id="381" r:id="rId27"/>
    <p:sldId id="456" r:id="rId28"/>
    <p:sldId id="457" r:id="rId29"/>
    <p:sldId id="503" r:id="rId30"/>
    <p:sldId id="504" r:id="rId31"/>
    <p:sldId id="383" r:id="rId32"/>
    <p:sldId id="403" r:id="rId33"/>
    <p:sldId id="402" r:id="rId34"/>
    <p:sldId id="404" r:id="rId35"/>
    <p:sldId id="467" r:id="rId36"/>
    <p:sldId id="405" r:id="rId37"/>
    <p:sldId id="406" r:id="rId38"/>
    <p:sldId id="384" r:id="rId39"/>
    <p:sldId id="346" r:id="rId40"/>
    <p:sldId id="345" r:id="rId41"/>
    <p:sldId id="461" r:id="rId42"/>
    <p:sldId id="344" r:id="rId43"/>
    <p:sldId id="347" r:id="rId44"/>
    <p:sldId id="284" r:id="rId45"/>
    <p:sldId id="309" r:id="rId46"/>
    <p:sldId id="288" r:id="rId47"/>
    <p:sldId id="328" r:id="rId48"/>
    <p:sldId id="348" r:id="rId49"/>
    <p:sldId id="473" r:id="rId50"/>
    <p:sldId id="480" r:id="rId51"/>
    <p:sldId id="502" r:id="rId52"/>
    <p:sldId id="301" r:id="rId53"/>
    <p:sldId id="334" r:id="rId54"/>
    <p:sldId id="505" r:id="rId55"/>
    <p:sldId id="483" r:id="rId56"/>
    <p:sldId id="286" r:id="rId57"/>
    <p:sldId id="310" r:id="rId58"/>
    <p:sldId id="506" r:id="rId59"/>
    <p:sldId id="484" r:id="rId60"/>
    <p:sldId id="462" r:id="rId61"/>
    <p:sldId id="474" r:id="rId62"/>
    <p:sldId id="276" r:id="rId63"/>
    <p:sldId id="277" r:id="rId64"/>
    <p:sldId id="278" r:id="rId65"/>
    <p:sldId id="279" r:id="rId66"/>
    <p:sldId id="507" r:id="rId67"/>
    <p:sldId id="351" r:id="rId68"/>
    <p:sldId id="386" r:id="rId69"/>
    <p:sldId id="387" r:id="rId70"/>
    <p:sldId id="314" r:id="rId71"/>
    <p:sldId id="315" r:id="rId72"/>
    <p:sldId id="331" r:id="rId73"/>
    <p:sldId id="463" r:id="rId74"/>
    <p:sldId id="352" r:id="rId75"/>
    <p:sldId id="339" r:id="rId76"/>
    <p:sldId id="362" r:id="rId77"/>
    <p:sldId id="500" r:id="rId78"/>
    <p:sldId id="464" r:id="rId79"/>
    <p:sldId id="508" r:id="rId80"/>
    <p:sldId id="469" r:id="rId81"/>
    <p:sldId id="364" r:id="rId82"/>
    <p:sldId id="455" r:id="rId83"/>
    <p:sldId id="470" r:id="rId84"/>
    <p:sldId id="471" r:id="rId85"/>
    <p:sldId id="338" r:id="rId86"/>
    <p:sldId id="388" r:id="rId8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Lewis" initials="SL" lastIdx="1" clrIdx="0">
    <p:extLst>
      <p:ext uri="{19B8F6BF-5375-455C-9EA6-DF929625EA0E}">
        <p15:presenceInfo xmlns:p15="http://schemas.microsoft.com/office/powerpoint/2012/main" userId="S::scottl@zoomph.com::58d220b3-2537-4d65-b250-d2298b0fc1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3EC4D3-C178-4889-A8DB-A6D308B605E5}" v="195" dt="2019-11-18T18:10:11.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4" autoAdjust="0"/>
    <p:restoredTop sz="94249" autoAdjust="0"/>
  </p:normalViewPr>
  <p:slideViewPr>
    <p:cSldViewPr>
      <p:cViewPr varScale="1">
        <p:scale>
          <a:sx n="59" d="100"/>
          <a:sy n="59" d="100"/>
        </p:scale>
        <p:origin x="608"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Lewis" userId="2a8e5eb8-efe9-4e08-a7ea-504233c47013" providerId="ADAL" clId="{773EC4D3-C178-4889-A8DB-A6D308B605E5}"/>
    <pc:docChg chg="undo custSel addSld delSld modSld sldOrd">
      <pc:chgData name="Scott Lewis" userId="2a8e5eb8-efe9-4e08-a7ea-504233c47013" providerId="ADAL" clId="{773EC4D3-C178-4889-A8DB-A6D308B605E5}" dt="2019-11-18T18:11:16.849" v="2599" actId="692"/>
      <pc:docMkLst>
        <pc:docMk/>
      </pc:docMkLst>
      <pc:sldChg chg="delSp del">
        <pc:chgData name="Scott Lewis" userId="2a8e5eb8-efe9-4e08-a7ea-504233c47013" providerId="ADAL" clId="{773EC4D3-C178-4889-A8DB-A6D308B605E5}" dt="2019-11-16T21:35:07.460" v="269" actId="2696"/>
        <pc:sldMkLst>
          <pc:docMk/>
          <pc:sldMk cId="99545855" sldId="257"/>
        </pc:sldMkLst>
        <pc:spChg chg="del">
          <ac:chgData name="Scott Lewis" userId="2a8e5eb8-efe9-4e08-a7ea-504233c47013" providerId="ADAL" clId="{773EC4D3-C178-4889-A8DB-A6D308B605E5}" dt="2019-11-16T21:27:02.412" v="205" actId="478"/>
          <ac:spMkLst>
            <pc:docMk/>
            <pc:sldMk cId="99545855" sldId="257"/>
            <ac:spMk id="5" creationId="{10B0F432-2876-4064-9F7B-F6DD9F4D3585}"/>
          </ac:spMkLst>
        </pc:spChg>
        <pc:picChg chg="del">
          <ac:chgData name="Scott Lewis" userId="2a8e5eb8-efe9-4e08-a7ea-504233c47013" providerId="ADAL" clId="{773EC4D3-C178-4889-A8DB-A6D308B605E5}" dt="2019-11-16T21:27:01.081" v="204" actId="478"/>
          <ac:picMkLst>
            <pc:docMk/>
            <pc:sldMk cId="99545855" sldId="257"/>
            <ac:picMk id="4" creationId="{15750C85-B5A0-4E44-88E6-9BE6760BDB90}"/>
          </ac:picMkLst>
        </pc:picChg>
      </pc:sldChg>
      <pc:sldChg chg="delSp del">
        <pc:chgData name="Scott Lewis" userId="2a8e5eb8-efe9-4e08-a7ea-504233c47013" providerId="ADAL" clId="{773EC4D3-C178-4889-A8DB-A6D308B605E5}" dt="2019-11-16T21:35:07.473" v="270" actId="2696"/>
        <pc:sldMkLst>
          <pc:docMk/>
          <pc:sldMk cId="522447715" sldId="258"/>
        </pc:sldMkLst>
        <pc:picChg chg="del">
          <ac:chgData name="Scott Lewis" userId="2a8e5eb8-efe9-4e08-a7ea-504233c47013" providerId="ADAL" clId="{773EC4D3-C178-4889-A8DB-A6D308B605E5}" dt="2019-11-16T21:27:03.991" v="206" actId="478"/>
          <ac:picMkLst>
            <pc:docMk/>
            <pc:sldMk cId="522447715" sldId="258"/>
            <ac:picMk id="4" creationId="{8D2A814B-0B14-4055-AC19-43A1E65D1322}"/>
          </ac:picMkLst>
        </pc:picChg>
      </pc:sldChg>
      <pc:sldChg chg="modSp add">
        <pc:chgData name="Scott Lewis" userId="2a8e5eb8-efe9-4e08-a7ea-504233c47013" providerId="ADAL" clId="{773EC4D3-C178-4889-A8DB-A6D308B605E5}" dt="2019-11-16T21:49:13.155" v="448" actId="1035"/>
        <pc:sldMkLst>
          <pc:docMk/>
          <pc:sldMk cId="1634573320" sldId="261"/>
        </pc:sldMkLst>
        <pc:spChg chg="mod">
          <ac:chgData name="Scott Lewis" userId="2a8e5eb8-efe9-4e08-a7ea-504233c47013" providerId="ADAL" clId="{773EC4D3-C178-4889-A8DB-A6D308B605E5}" dt="2019-11-16T21:44:42.624" v="426" actId="14100"/>
          <ac:spMkLst>
            <pc:docMk/>
            <pc:sldMk cId="1634573320" sldId="261"/>
            <ac:spMk id="3" creationId="{BDD568A7-461C-4E6D-A4EC-034BD826B01F}"/>
          </ac:spMkLst>
        </pc:spChg>
        <pc:picChg chg="mod">
          <ac:chgData name="Scott Lewis" userId="2a8e5eb8-efe9-4e08-a7ea-504233c47013" providerId="ADAL" clId="{773EC4D3-C178-4889-A8DB-A6D308B605E5}" dt="2019-11-16T21:44:36.294" v="424" actId="1076"/>
          <ac:picMkLst>
            <pc:docMk/>
            <pc:sldMk cId="1634573320" sldId="261"/>
            <ac:picMk id="2" creationId="{E00289B7-6FE4-4F0F-A1D1-D360408631F6}"/>
          </ac:picMkLst>
        </pc:picChg>
        <pc:picChg chg="mod">
          <ac:chgData name="Scott Lewis" userId="2a8e5eb8-efe9-4e08-a7ea-504233c47013" providerId="ADAL" clId="{773EC4D3-C178-4889-A8DB-A6D308B605E5}" dt="2019-11-16T21:49:13.155" v="448" actId="1035"/>
          <ac:picMkLst>
            <pc:docMk/>
            <pc:sldMk cId="1634573320" sldId="261"/>
            <ac:picMk id="2050" creationId="{6132B940-F292-4989-8C44-A4BB60DC29F3}"/>
          </ac:picMkLst>
        </pc:picChg>
        <pc:picChg chg="mod">
          <ac:chgData name="Scott Lewis" userId="2a8e5eb8-efe9-4e08-a7ea-504233c47013" providerId="ADAL" clId="{773EC4D3-C178-4889-A8DB-A6D308B605E5}" dt="2019-11-16T21:45:04.667" v="441" actId="1036"/>
          <ac:picMkLst>
            <pc:docMk/>
            <pc:sldMk cId="1634573320" sldId="261"/>
            <ac:picMk id="2052" creationId="{23A221AC-0C5E-4E78-A845-2AF9920096F3}"/>
          </ac:picMkLst>
        </pc:picChg>
      </pc:sldChg>
      <pc:sldChg chg="addSp delSp modSp">
        <pc:chgData name="Scott Lewis" userId="2a8e5eb8-efe9-4e08-a7ea-504233c47013" providerId="ADAL" clId="{773EC4D3-C178-4889-A8DB-A6D308B605E5}" dt="2019-11-16T23:07:34.020" v="1206" actId="20577"/>
        <pc:sldMkLst>
          <pc:docMk/>
          <pc:sldMk cId="329153451" sldId="288"/>
        </pc:sldMkLst>
        <pc:spChg chg="mod">
          <ac:chgData name="Scott Lewis" userId="2a8e5eb8-efe9-4e08-a7ea-504233c47013" providerId="ADAL" clId="{773EC4D3-C178-4889-A8DB-A6D308B605E5}" dt="2019-11-16T23:07:34.020" v="1206" actId="20577"/>
          <ac:spMkLst>
            <pc:docMk/>
            <pc:sldMk cId="329153451" sldId="288"/>
            <ac:spMk id="2" creationId="{00000000-0000-0000-0000-000000000000}"/>
          </ac:spMkLst>
        </pc:spChg>
        <pc:spChg chg="mod">
          <ac:chgData name="Scott Lewis" userId="2a8e5eb8-efe9-4e08-a7ea-504233c47013" providerId="ADAL" clId="{773EC4D3-C178-4889-A8DB-A6D308B605E5}" dt="2019-11-16T23:03:30.323" v="1144" actId="20577"/>
          <ac:spMkLst>
            <pc:docMk/>
            <pc:sldMk cId="329153451" sldId="288"/>
            <ac:spMk id="4" creationId="{00000000-0000-0000-0000-000000000000}"/>
          </ac:spMkLst>
        </pc:spChg>
        <pc:spChg chg="mod">
          <ac:chgData name="Scott Lewis" userId="2a8e5eb8-efe9-4e08-a7ea-504233c47013" providerId="ADAL" clId="{773EC4D3-C178-4889-A8DB-A6D308B605E5}" dt="2019-11-16T23:02:02.071" v="1114" actId="1076"/>
          <ac:spMkLst>
            <pc:docMk/>
            <pc:sldMk cId="329153451" sldId="288"/>
            <ac:spMk id="7" creationId="{4A0D3D46-4ECD-490A-905E-57F313A572C6}"/>
          </ac:spMkLst>
        </pc:spChg>
        <pc:spChg chg="mod">
          <ac:chgData name="Scott Lewis" userId="2a8e5eb8-efe9-4e08-a7ea-504233c47013" providerId="ADAL" clId="{773EC4D3-C178-4889-A8DB-A6D308B605E5}" dt="2019-11-16T23:03:34.575" v="1146" actId="20577"/>
          <ac:spMkLst>
            <pc:docMk/>
            <pc:sldMk cId="329153451" sldId="288"/>
            <ac:spMk id="10" creationId="{00000000-0000-0000-0000-000000000000}"/>
          </ac:spMkLst>
        </pc:spChg>
        <pc:spChg chg="mod">
          <ac:chgData name="Scott Lewis" userId="2a8e5eb8-efe9-4e08-a7ea-504233c47013" providerId="ADAL" clId="{773EC4D3-C178-4889-A8DB-A6D308B605E5}" dt="2019-11-16T23:02:05.506" v="1115" actId="1076"/>
          <ac:spMkLst>
            <pc:docMk/>
            <pc:sldMk cId="329153451" sldId="288"/>
            <ac:spMk id="20" creationId="{006A3B29-5DA4-43C5-9C4C-7D1063BF6E08}"/>
          </ac:spMkLst>
        </pc:spChg>
        <pc:spChg chg="add mod">
          <ac:chgData name="Scott Lewis" userId="2a8e5eb8-efe9-4e08-a7ea-504233c47013" providerId="ADAL" clId="{773EC4D3-C178-4889-A8DB-A6D308B605E5}" dt="2019-11-16T23:06:54.737" v="1195" actId="1076"/>
          <ac:spMkLst>
            <pc:docMk/>
            <pc:sldMk cId="329153451" sldId="288"/>
            <ac:spMk id="24" creationId="{1B3CBCCB-B9DF-4B96-8F0F-FF9B4AB132BE}"/>
          </ac:spMkLst>
        </pc:spChg>
        <pc:spChg chg="add mod">
          <ac:chgData name="Scott Lewis" userId="2a8e5eb8-efe9-4e08-a7ea-504233c47013" providerId="ADAL" clId="{773EC4D3-C178-4889-A8DB-A6D308B605E5}" dt="2019-11-16T23:06:58.967" v="1202" actId="1036"/>
          <ac:spMkLst>
            <pc:docMk/>
            <pc:sldMk cId="329153451" sldId="288"/>
            <ac:spMk id="25" creationId="{2B81A8E8-44B1-4BCD-88D8-AD2EF262D05D}"/>
          </ac:spMkLst>
        </pc:spChg>
        <pc:picChg chg="del">
          <ac:chgData name="Scott Lewis" userId="2a8e5eb8-efe9-4e08-a7ea-504233c47013" providerId="ADAL" clId="{773EC4D3-C178-4889-A8DB-A6D308B605E5}" dt="2019-11-16T23:01:53.968" v="1112" actId="478"/>
          <ac:picMkLst>
            <pc:docMk/>
            <pc:sldMk cId="329153451" sldId="288"/>
            <ac:picMk id="3" creationId="{00000000-0000-0000-0000-000000000000}"/>
          </ac:picMkLst>
        </pc:picChg>
        <pc:picChg chg="add del mod modCrop">
          <ac:chgData name="Scott Lewis" userId="2a8e5eb8-efe9-4e08-a7ea-504233c47013" providerId="ADAL" clId="{773EC4D3-C178-4889-A8DB-A6D308B605E5}" dt="2019-11-16T23:04:17.916" v="1152" actId="478"/>
          <ac:picMkLst>
            <pc:docMk/>
            <pc:sldMk cId="329153451" sldId="288"/>
            <ac:picMk id="5" creationId="{E140AFB7-B20C-48A8-BDBC-330AA66675FE}"/>
          </ac:picMkLst>
        </pc:picChg>
        <pc:picChg chg="mod">
          <ac:chgData name="Scott Lewis" userId="2a8e5eb8-efe9-4e08-a7ea-504233c47013" providerId="ADAL" clId="{773EC4D3-C178-4889-A8DB-A6D308B605E5}" dt="2019-11-16T23:01:57.532" v="1113" actId="1076"/>
          <ac:picMkLst>
            <pc:docMk/>
            <pc:sldMk cId="329153451" sldId="288"/>
            <ac:picMk id="6" creationId="{9D91BAC7-5DA4-4B26-8A46-CAE1BE982B6A}"/>
          </ac:picMkLst>
        </pc:picChg>
        <pc:picChg chg="add del">
          <ac:chgData name="Scott Lewis" userId="2a8e5eb8-efe9-4e08-a7ea-504233c47013" providerId="ADAL" clId="{773EC4D3-C178-4889-A8DB-A6D308B605E5}" dt="2019-11-16T23:04:05.918" v="1149" actId="478"/>
          <ac:picMkLst>
            <pc:docMk/>
            <pc:sldMk cId="329153451" sldId="288"/>
            <ac:picMk id="8" creationId="{8E2571AE-9FBE-43D7-A855-C5805EC939E4}"/>
          </ac:picMkLst>
        </pc:picChg>
        <pc:picChg chg="add mod modCrop">
          <ac:chgData name="Scott Lewis" userId="2a8e5eb8-efe9-4e08-a7ea-504233c47013" providerId="ADAL" clId="{773EC4D3-C178-4889-A8DB-A6D308B605E5}" dt="2019-11-16T23:04:44.105" v="1159" actId="14100"/>
          <ac:picMkLst>
            <pc:docMk/>
            <pc:sldMk cId="329153451" sldId="288"/>
            <ac:picMk id="9" creationId="{420A1474-9C76-4D72-92C9-702EA731DF2B}"/>
          </ac:picMkLst>
        </pc:picChg>
        <pc:picChg chg="add mod modCrop">
          <ac:chgData name="Scott Lewis" userId="2a8e5eb8-efe9-4e08-a7ea-504233c47013" providerId="ADAL" clId="{773EC4D3-C178-4889-A8DB-A6D308B605E5}" dt="2019-11-16T23:06:00.725" v="1172" actId="14100"/>
          <ac:picMkLst>
            <pc:docMk/>
            <pc:sldMk cId="329153451" sldId="288"/>
            <ac:picMk id="12" creationId="{007055AB-DD84-4997-A699-54D9D533EC79}"/>
          </ac:picMkLst>
        </pc:picChg>
        <pc:picChg chg="del">
          <ac:chgData name="Scott Lewis" userId="2a8e5eb8-efe9-4e08-a7ea-504233c47013" providerId="ADAL" clId="{773EC4D3-C178-4889-A8DB-A6D308B605E5}" dt="2019-11-16T23:01:52.293" v="1111" actId="478"/>
          <ac:picMkLst>
            <pc:docMk/>
            <pc:sldMk cId="329153451" sldId="288"/>
            <ac:picMk id="18" creationId="{00000000-0000-0000-0000-000000000000}"/>
          </ac:picMkLst>
        </pc:picChg>
        <pc:picChg chg="mod">
          <ac:chgData name="Scott Lewis" userId="2a8e5eb8-efe9-4e08-a7ea-504233c47013" providerId="ADAL" clId="{773EC4D3-C178-4889-A8DB-A6D308B605E5}" dt="2019-11-16T23:02:07.881" v="1116" actId="1076"/>
          <ac:picMkLst>
            <pc:docMk/>
            <pc:sldMk cId="329153451" sldId="288"/>
            <ac:picMk id="21" creationId="{60DBAF78-9FF9-4AE4-ADAA-03C70E8ECA42}"/>
          </ac:picMkLst>
        </pc:picChg>
        <pc:cxnChg chg="mod">
          <ac:chgData name="Scott Lewis" userId="2a8e5eb8-efe9-4e08-a7ea-504233c47013" providerId="ADAL" clId="{773EC4D3-C178-4889-A8DB-A6D308B605E5}" dt="2019-11-16T23:04:49.051" v="1160" actId="1076"/>
          <ac:cxnSpMkLst>
            <pc:docMk/>
            <pc:sldMk cId="329153451" sldId="288"/>
            <ac:cxnSpMk id="13" creationId="{00000000-0000-0000-0000-000000000000}"/>
          </ac:cxnSpMkLst>
        </pc:cxnChg>
        <pc:cxnChg chg="del mod">
          <ac:chgData name="Scott Lewis" userId="2a8e5eb8-efe9-4e08-a7ea-504233c47013" providerId="ADAL" clId="{773EC4D3-C178-4889-A8DB-A6D308B605E5}" dt="2019-11-16T23:05:05.972" v="1163" actId="478"/>
          <ac:cxnSpMkLst>
            <pc:docMk/>
            <pc:sldMk cId="329153451" sldId="288"/>
            <ac:cxnSpMk id="14" creationId="{00000000-0000-0000-0000-000000000000}"/>
          </ac:cxnSpMkLst>
        </pc:cxnChg>
        <pc:cxnChg chg="mod">
          <ac:chgData name="Scott Lewis" userId="2a8e5eb8-efe9-4e08-a7ea-504233c47013" providerId="ADAL" clId="{773EC4D3-C178-4889-A8DB-A6D308B605E5}" dt="2019-11-16T23:06:45.127" v="1193" actId="1038"/>
          <ac:cxnSpMkLst>
            <pc:docMk/>
            <pc:sldMk cId="329153451" sldId="288"/>
            <ac:cxnSpMk id="15" creationId="{00000000-0000-0000-0000-000000000000}"/>
          </ac:cxnSpMkLst>
        </pc:cxnChg>
        <pc:cxnChg chg="mod">
          <ac:chgData name="Scott Lewis" userId="2a8e5eb8-efe9-4e08-a7ea-504233c47013" providerId="ADAL" clId="{773EC4D3-C178-4889-A8DB-A6D308B605E5}" dt="2019-11-16T23:06:45.127" v="1193" actId="1038"/>
          <ac:cxnSpMkLst>
            <pc:docMk/>
            <pc:sldMk cId="329153451" sldId="288"/>
            <ac:cxnSpMk id="16" creationId="{00000000-0000-0000-0000-000000000000}"/>
          </ac:cxnSpMkLst>
        </pc:cxnChg>
        <pc:cxnChg chg="mod">
          <ac:chgData name="Scott Lewis" userId="2a8e5eb8-efe9-4e08-a7ea-504233c47013" providerId="ADAL" clId="{773EC4D3-C178-4889-A8DB-A6D308B605E5}" dt="2019-11-16T23:06:45.127" v="1193" actId="1038"/>
          <ac:cxnSpMkLst>
            <pc:docMk/>
            <pc:sldMk cId="329153451" sldId="288"/>
            <ac:cxnSpMk id="17" creationId="{00000000-0000-0000-0000-000000000000}"/>
          </ac:cxnSpMkLst>
        </pc:cxnChg>
        <pc:cxnChg chg="mod">
          <ac:chgData name="Scott Lewis" userId="2a8e5eb8-efe9-4e08-a7ea-504233c47013" providerId="ADAL" clId="{773EC4D3-C178-4889-A8DB-A6D308B605E5}" dt="2019-11-16T23:05:04.336" v="1162" actId="1076"/>
          <ac:cxnSpMkLst>
            <pc:docMk/>
            <pc:sldMk cId="329153451" sldId="288"/>
            <ac:cxnSpMk id="19" creationId="{00000000-0000-0000-0000-000000000000}"/>
          </ac:cxnSpMkLst>
        </pc:cxnChg>
        <pc:cxnChg chg="add mod">
          <ac:chgData name="Scott Lewis" userId="2a8e5eb8-efe9-4e08-a7ea-504233c47013" providerId="ADAL" clId="{773EC4D3-C178-4889-A8DB-A6D308B605E5}" dt="2019-11-16T23:06:32.229" v="1186" actId="1038"/>
          <ac:cxnSpMkLst>
            <pc:docMk/>
            <pc:sldMk cId="329153451" sldId="288"/>
            <ac:cxnSpMk id="22" creationId="{F1DB802D-EDF0-4CB0-B7D5-420905D1D06C}"/>
          </ac:cxnSpMkLst>
        </pc:cxnChg>
        <pc:cxnChg chg="add mod">
          <ac:chgData name="Scott Lewis" userId="2a8e5eb8-efe9-4e08-a7ea-504233c47013" providerId="ADAL" clId="{773EC4D3-C178-4889-A8DB-A6D308B605E5}" dt="2019-11-16T23:06:36.856" v="1192" actId="1035"/>
          <ac:cxnSpMkLst>
            <pc:docMk/>
            <pc:sldMk cId="329153451" sldId="288"/>
            <ac:cxnSpMk id="23" creationId="{8D0152FC-F47D-469C-88B5-28B533060B5B}"/>
          </ac:cxnSpMkLst>
        </pc:cxnChg>
      </pc:sldChg>
      <pc:sldChg chg="modSp">
        <pc:chgData name="Scott Lewis" userId="2a8e5eb8-efe9-4e08-a7ea-504233c47013" providerId="ADAL" clId="{773EC4D3-C178-4889-A8DB-A6D308B605E5}" dt="2019-11-18T17:58:25.228" v="2522" actId="20577"/>
        <pc:sldMkLst>
          <pc:docMk/>
          <pc:sldMk cId="0" sldId="289"/>
        </pc:sldMkLst>
        <pc:spChg chg="mod">
          <ac:chgData name="Scott Lewis" userId="2a8e5eb8-efe9-4e08-a7ea-504233c47013" providerId="ADAL" clId="{773EC4D3-C178-4889-A8DB-A6D308B605E5}" dt="2019-11-18T17:58:25.228" v="2522" actId="20577"/>
          <ac:spMkLst>
            <pc:docMk/>
            <pc:sldMk cId="0" sldId="289"/>
            <ac:spMk id="4" creationId="{00000000-0000-0000-0000-000000000000}"/>
          </ac:spMkLst>
        </pc:spChg>
        <pc:spChg chg="mod">
          <ac:chgData name="Scott Lewis" userId="2a8e5eb8-efe9-4e08-a7ea-504233c47013" providerId="ADAL" clId="{773EC4D3-C178-4889-A8DB-A6D308B605E5}" dt="2019-11-16T21:26:21.962" v="196" actId="20577"/>
          <ac:spMkLst>
            <pc:docMk/>
            <pc:sldMk cId="0" sldId="289"/>
            <ac:spMk id="3074" creationId="{00000000-0000-0000-0000-000000000000}"/>
          </ac:spMkLst>
        </pc:spChg>
      </pc:sldChg>
      <pc:sldChg chg="addSp modSp">
        <pc:chgData name="Scott Lewis" userId="2a8e5eb8-efe9-4e08-a7ea-504233c47013" providerId="ADAL" clId="{773EC4D3-C178-4889-A8DB-A6D308B605E5}" dt="2019-11-16T23:01:47.369" v="1110" actId="113"/>
        <pc:sldMkLst>
          <pc:docMk/>
          <pc:sldMk cId="738473737" sldId="309"/>
        </pc:sldMkLst>
        <pc:spChg chg="add mod">
          <ac:chgData name="Scott Lewis" userId="2a8e5eb8-efe9-4e08-a7ea-504233c47013" providerId="ADAL" clId="{773EC4D3-C178-4889-A8DB-A6D308B605E5}" dt="2019-11-16T23:01:47.369" v="1110" actId="113"/>
          <ac:spMkLst>
            <pc:docMk/>
            <pc:sldMk cId="738473737" sldId="309"/>
            <ac:spMk id="7" creationId="{0ADE94E7-4A89-4AEB-9BD4-58C11DE9B999}"/>
          </ac:spMkLst>
        </pc:spChg>
      </pc:sldChg>
      <pc:sldChg chg="addSp delSp modSp">
        <pc:chgData name="Scott Lewis" userId="2a8e5eb8-efe9-4e08-a7ea-504233c47013" providerId="ADAL" clId="{773EC4D3-C178-4889-A8DB-A6D308B605E5}" dt="2019-11-16T23:13:55.609" v="1393" actId="1038"/>
        <pc:sldMkLst>
          <pc:docMk/>
          <pc:sldMk cId="807978956" sldId="328"/>
        </pc:sldMkLst>
        <pc:spChg chg="mod">
          <ac:chgData name="Scott Lewis" userId="2a8e5eb8-efe9-4e08-a7ea-504233c47013" providerId="ADAL" clId="{773EC4D3-C178-4889-A8DB-A6D308B605E5}" dt="2019-11-16T23:07:40.162" v="1210" actId="20577"/>
          <ac:spMkLst>
            <pc:docMk/>
            <pc:sldMk cId="807978956" sldId="328"/>
            <ac:spMk id="9" creationId="{00000000-0000-0000-0000-000000000000}"/>
          </ac:spMkLst>
        </pc:spChg>
        <pc:spChg chg="mod">
          <ac:chgData name="Scott Lewis" userId="2a8e5eb8-efe9-4e08-a7ea-504233c47013" providerId="ADAL" clId="{773EC4D3-C178-4889-A8DB-A6D308B605E5}" dt="2019-11-16T23:07:46.127" v="1212" actId="20577"/>
          <ac:spMkLst>
            <pc:docMk/>
            <pc:sldMk cId="807978956" sldId="328"/>
            <ac:spMk id="10" creationId="{00000000-0000-0000-0000-000000000000}"/>
          </ac:spMkLst>
        </pc:spChg>
        <pc:spChg chg="mod">
          <ac:chgData name="Scott Lewis" userId="2a8e5eb8-efe9-4e08-a7ea-504233c47013" providerId="ADAL" clId="{773EC4D3-C178-4889-A8DB-A6D308B605E5}" dt="2019-11-16T23:07:49.021" v="1214" actId="20577"/>
          <ac:spMkLst>
            <pc:docMk/>
            <pc:sldMk cId="807978956" sldId="328"/>
            <ac:spMk id="21" creationId="{23A4556A-6E84-4570-931F-8BB616935B0B}"/>
          </ac:spMkLst>
        </pc:spChg>
        <pc:picChg chg="add mod modCrop">
          <ac:chgData name="Scott Lewis" userId="2a8e5eb8-efe9-4e08-a7ea-504233c47013" providerId="ADAL" clId="{773EC4D3-C178-4889-A8DB-A6D308B605E5}" dt="2019-11-16T23:13:27.455" v="1343" actId="14100"/>
          <ac:picMkLst>
            <pc:docMk/>
            <pc:sldMk cId="807978956" sldId="328"/>
            <ac:picMk id="2" creationId="{EB36A85E-1A9E-4370-81CE-A3B5C82859D9}"/>
          </ac:picMkLst>
        </pc:picChg>
        <pc:picChg chg="del">
          <ac:chgData name="Scott Lewis" userId="2a8e5eb8-efe9-4e08-a7ea-504233c47013" providerId="ADAL" clId="{773EC4D3-C178-4889-A8DB-A6D308B605E5}" dt="2019-11-16T23:07:53.477" v="1216" actId="478"/>
          <ac:picMkLst>
            <pc:docMk/>
            <pc:sldMk cId="807978956" sldId="328"/>
            <ac:picMk id="3" creationId="{00000000-0000-0000-0000-000000000000}"/>
          </ac:picMkLst>
        </pc:picChg>
        <pc:picChg chg="mod">
          <ac:chgData name="Scott Lewis" userId="2a8e5eb8-efe9-4e08-a7ea-504233c47013" providerId="ADAL" clId="{773EC4D3-C178-4889-A8DB-A6D308B605E5}" dt="2019-11-16T23:07:59.305" v="1288" actId="1038"/>
          <ac:picMkLst>
            <pc:docMk/>
            <pc:sldMk cId="807978956" sldId="328"/>
            <ac:picMk id="4" creationId="{8CF5A378-F44C-4F1B-8DB8-663507E35987}"/>
          </ac:picMkLst>
        </pc:picChg>
        <pc:picChg chg="add mod modCrop">
          <ac:chgData name="Scott Lewis" userId="2a8e5eb8-efe9-4e08-a7ea-504233c47013" providerId="ADAL" clId="{773EC4D3-C178-4889-A8DB-A6D308B605E5}" dt="2019-11-16T23:12:36.420" v="1312" actId="14100"/>
          <ac:picMkLst>
            <pc:docMk/>
            <pc:sldMk cId="807978956" sldId="328"/>
            <ac:picMk id="15" creationId="{A0C07A65-861A-4B53-B85A-0C7DE8875877}"/>
          </ac:picMkLst>
        </pc:picChg>
        <pc:picChg chg="del">
          <ac:chgData name="Scott Lewis" userId="2a8e5eb8-efe9-4e08-a7ea-504233c47013" providerId="ADAL" clId="{773EC4D3-C178-4889-A8DB-A6D308B605E5}" dt="2019-11-16T23:07:52.887" v="1215" actId="478"/>
          <ac:picMkLst>
            <pc:docMk/>
            <pc:sldMk cId="807978956" sldId="328"/>
            <ac:picMk id="25" creationId="{00000000-0000-0000-0000-000000000000}"/>
          </ac:picMkLst>
        </pc:picChg>
        <pc:picChg chg="mod">
          <ac:chgData name="Scott Lewis" userId="2a8e5eb8-efe9-4e08-a7ea-504233c47013" providerId="ADAL" clId="{773EC4D3-C178-4889-A8DB-A6D308B605E5}" dt="2019-11-16T23:07:59.305" v="1288" actId="1038"/>
          <ac:picMkLst>
            <pc:docMk/>
            <pc:sldMk cId="807978956" sldId="328"/>
            <ac:picMk id="26" creationId="{A3EF2018-A864-4CBF-A26B-DE0D6635CEEB}"/>
          </ac:picMkLst>
        </pc:picChg>
        <pc:cxnChg chg="add mod">
          <ac:chgData name="Scott Lewis" userId="2a8e5eb8-efe9-4e08-a7ea-504233c47013" providerId="ADAL" clId="{773EC4D3-C178-4889-A8DB-A6D308B605E5}" dt="2019-11-16T23:12:50.267" v="1323" actId="1035"/>
          <ac:cxnSpMkLst>
            <pc:docMk/>
            <pc:sldMk cId="807978956" sldId="328"/>
            <ac:cxnSpMk id="16" creationId="{E2C82E82-E6EB-4792-ADC9-702293D1B8CE}"/>
          </ac:cxnSpMkLst>
        </pc:cxnChg>
        <pc:cxnChg chg="add mod">
          <ac:chgData name="Scott Lewis" userId="2a8e5eb8-efe9-4e08-a7ea-504233c47013" providerId="ADAL" clId="{773EC4D3-C178-4889-A8DB-A6D308B605E5}" dt="2019-11-16T23:12:55.387" v="1338" actId="1036"/>
          <ac:cxnSpMkLst>
            <pc:docMk/>
            <pc:sldMk cId="807978956" sldId="328"/>
            <ac:cxnSpMk id="18" creationId="{207CC9B0-462F-412D-9A67-F4364EF72213}"/>
          </ac:cxnSpMkLst>
        </pc:cxnChg>
        <pc:cxnChg chg="add mod">
          <ac:chgData name="Scott Lewis" userId="2a8e5eb8-efe9-4e08-a7ea-504233c47013" providerId="ADAL" clId="{773EC4D3-C178-4889-A8DB-A6D308B605E5}" dt="2019-11-16T23:13:30.018" v="1347" actId="1035"/>
          <ac:cxnSpMkLst>
            <pc:docMk/>
            <pc:sldMk cId="807978956" sldId="328"/>
            <ac:cxnSpMk id="19" creationId="{0BB42A96-A4AD-4EE2-93D0-38151CE34FCA}"/>
          </ac:cxnSpMkLst>
        </pc:cxnChg>
        <pc:cxnChg chg="add mod">
          <ac:chgData name="Scott Lewis" userId="2a8e5eb8-efe9-4e08-a7ea-504233c47013" providerId="ADAL" clId="{773EC4D3-C178-4889-A8DB-A6D308B605E5}" dt="2019-11-16T23:13:37.659" v="1365" actId="1035"/>
          <ac:cxnSpMkLst>
            <pc:docMk/>
            <pc:sldMk cId="807978956" sldId="328"/>
            <ac:cxnSpMk id="20" creationId="{942BE286-58B4-4CC2-9FE4-12A51849F9BE}"/>
          </ac:cxnSpMkLst>
        </pc:cxnChg>
        <pc:cxnChg chg="add mod">
          <ac:chgData name="Scott Lewis" userId="2a8e5eb8-efe9-4e08-a7ea-504233c47013" providerId="ADAL" clId="{773EC4D3-C178-4889-A8DB-A6D308B605E5}" dt="2019-11-16T23:13:45.030" v="1380" actId="1035"/>
          <ac:cxnSpMkLst>
            <pc:docMk/>
            <pc:sldMk cId="807978956" sldId="328"/>
            <ac:cxnSpMk id="22" creationId="{98E37451-E66B-433D-BC67-FF09996A93BA}"/>
          </ac:cxnSpMkLst>
        </pc:cxnChg>
        <pc:cxnChg chg="mod">
          <ac:chgData name="Scott Lewis" userId="2a8e5eb8-efe9-4e08-a7ea-504233c47013" providerId="ADAL" clId="{773EC4D3-C178-4889-A8DB-A6D308B605E5}" dt="2019-11-16T23:12:44.584" v="1314" actId="1076"/>
          <ac:cxnSpMkLst>
            <pc:docMk/>
            <pc:sldMk cId="807978956" sldId="328"/>
            <ac:cxnSpMk id="23" creationId="{00000000-0000-0000-0000-000000000000}"/>
          </ac:cxnSpMkLst>
        </pc:cxnChg>
        <pc:cxnChg chg="mod">
          <ac:chgData name="Scott Lewis" userId="2a8e5eb8-efe9-4e08-a7ea-504233c47013" providerId="ADAL" clId="{773EC4D3-C178-4889-A8DB-A6D308B605E5}" dt="2019-11-16T23:12:41.970" v="1313" actId="1076"/>
          <ac:cxnSpMkLst>
            <pc:docMk/>
            <pc:sldMk cId="807978956" sldId="328"/>
            <ac:cxnSpMk id="24" creationId="{00000000-0000-0000-0000-000000000000}"/>
          </ac:cxnSpMkLst>
        </pc:cxnChg>
        <pc:cxnChg chg="add mod">
          <ac:chgData name="Scott Lewis" userId="2a8e5eb8-efe9-4e08-a7ea-504233c47013" providerId="ADAL" clId="{773EC4D3-C178-4889-A8DB-A6D308B605E5}" dt="2019-11-16T23:13:55.609" v="1393" actId="1038"/>
          <ac:cxnSpMkLst>
            <pc:docMk/>
            <pc:sldMk cId="807978956" sldId="328"/>
            <ac:cxnSpMk id="27" creationId="{2C2161E6-525D-4FDE-8793-84D42586B1B6}"/>
          </ac:cxnSpMkLst>
        </pc:cxnChg>
      </pc:sldChg>
      <pc:sldChg chg="modSp">
        <pc:chgData name="Scott Lewis" userId="2a8e5eb8-efe9-4e08-a7ea-504233c47013" providerId="ADAL" clId="{773EC4D3-C178-4889-A8DB-A6D308B605E5}" dt="2019-11-17T18:54:26.058" v="1437" actId="20577"/>
        <pc:sldMkLst>
          <pc:docMk/>
          <pc:sldMk cId="2822130023" sldId="332"/>
        </pc:sldMkLst>
        <pc:spChg chg="mod">
          <ac:chgData name="Scott Lewis" userId="2a8e5eb8-efe9-4e08-a7ea-504233c47013" providerId="ADAL" clId="{773EC4D3-C178-4889-A8DB-A6D308B605E5}" dt="2019-11-17T18:54:26.058" v="1437" actId="20577"/>
          <ac:spMkLst>
            <pc:docMk/>
            <pc:sldMk cId="2822130023" sldId="332"/>
            <ac:spMk id="2" creationId="{00000000-0000-0000-0000-000000000000}"/>
          </ac:spMkLst>
        </pc:spChg>
        <pc:spChg chg="mod">
          <ac:chgData name="Scott Lewis" userId="2a8e5eb8-efe9-4e08-a7ea-504233c47013" providerId="ADAL" clId="{773EC4D3-C178-4889-A8DB-A6D308B605E5}" dt="2019-11-16T21:38:16.028" v="391" actId="1036"/>
          <ac:spMkLst>
            <pc:docMk/>
            <pc:sldMk cId="2822130023" sldId="332"/>
            <ac:spMk id="3" creationId="{00000000-0000-0000-0000-000000000000}"/>
          </ac:spMkLst>
        </pc:spChg>
      </pc:sldChg>
      <pc:sldChg chg="addSp delSp modSp">
        <pc:chgData name="Scott Lewis" userId="2a8e5eb8-efe9-4e08-a7ea-504233c47013" providerId="ADAL" clId="{773EC4D3-C178-4889-A8DB-A6D308B605E5}" dt="2019-11-17T19:09:07.311" v="1515" actId="20577"/>
        <pc:sldMkLst>
          <pc:docMk/>
          <pc:sldMk cId="4280505473" sldId="348"/>
        </pc:sldMkLst>
        <pc:spChg chg="mod">
          <ac:chgData name="Scott Lewis" userId="2a8e5eb8-efe9-4e08-a7ea-504233c47013" providerId="ADAL" clId="{773EC4D3-C178-4889-A8DB-A6D308B605E5}" dt="2019-11-17T19:09:07.311" v="1515" actId="20577"/>
          <ac:spMkLst>
            <pc:docMk/>
            <pc:sldMk cId="4280505473" sldId="348"/>
            <ac:spMk id="5" creationId="{00000000-0000-0000-0000-000000000000}"/>
          </ac:spMkLst>
        </pc:spChg>
        <pc:grpChg chg="del">
          <ac:chgData name="Scott Lewis" userId="2a8e5eb8-efe9-4e08-a7ea-504233c47013" providerId="ADAL" clId="{773EC4D3-C178-4889-A8DB-A6D308B605E5}" dt="2019-11-16T23:15:53.661" v="1394" actId="478"/>
          <ac:grpSpMkLst>
            <pc:docMk/>
            <pc:sldMk cId="4280505473" sldId="348"/>
            <ac:grpSpMk id="3" creationId="{EEFD50F6-C661-4063-AC46-ED884CA89B7D}"/>
          </ac:grpSpMkLst>
        </pc:grpChg>
        <pc:grpChg chg="add mod">
          <ac:chgData name="Scott Lewis" userId="2a8e5eb8-efe9-4e08-a7ea-504233c47013" providerId="ADAL" clId="{773EC4D3-C178-4889-A8DB-A6D308B605E5}" dt="2019-11-16T23:17:13.586" v="1420" actId="14100"/>
          <ac:grpSpMkLst>
            <pc:docMk/>
            <pc:sldMk cId="4280505473" sldId="348"/>
            <ac:grpSpMk id="10" creationId="{DBAE4643-3381-4366-AE35-6B8EC8D40710}"/>
          </ac:grpSpMkLst>
        </pc:grpChg>
        <pc:picChg chg="add del">
          <ac:chgData name="Scott Lewis" userId="2a8e5eb8-efe9-4e08-a7ea-504233c47013" providerId="ADAL" clId="{773EC4D3-C178-4889-A8DB-A6D308B605E5}" dt="2019-11-16T23:15:58.827" v="1396"/>
          <ac:picMkLst>
            <pc:docMk/>
            <pc:sldMk cId="4280505473" sldId="348"/>
            <ac:picMk id="4" creationId="{AFDFF51E-A7E4-4B61-9203-37523A39BC46}"/>
          </ac:picMkLst>
        </pc:picChg>
        <pc:picChg chg="add del">
          <ac:chgData name="Scott Lewis" userId="2a8e5eb8-efe9-4e08-a7ea-504233c47013" providerId="ADAL" clId="{773EC4D3-C178-4889-A8DB-A6D308B605E5}" dt="2019-11-16T23:16:28.581" v="1404" actId="478"/>
          <ac:picMkLst>
            <pc:docMk/>
            <pc:sldMk cId="4280505473" sldId="348"/>
            <ac:picMk id="7" creationId="{876C6ADD-F29F-403A-9243-C588EC1D79B3}"/>
          </ac:picMkLst>
        </pc:picChg>
        <pc:picChg chg="add mod modCrop">
          <ac:chgData name="Scott Lewis" userId="2a8e5eb8-efe9-4e08-a7ea-504233c47013" providerId="ADAL" clId="{773EC4D3-C178-4889-A8DB-A6D308B605E5}" dt="2019-11-16T23:17:09.401" v="1418" actId="1582"/>
          <ac:picMkLst>
            <pc:docMk/>
            <pc:sldMk cId="4280505473" sldId="348"/>
            <ac:picMk id="8" creationId="{43ECB77E-60E2-4D6D-AB9B-845F15B8B77F}"/>
          </ac:picMkLst>
        </pc:picChg>
        <pc:picChg chg="add mod modCrop">
          <ac:chgData name="Scott Lewis" userId="2a8e5eb8-efe9-4e08-a7ea-504233c47013" providerId="ADAL" clId="{773EC4D3-C178-4889-A8DB-A6D308B605E5}" dt="2019-11-16T23:17:09.401" v="1418" actId="1582"/>
          <ac:picMkLst>
            <pc:docMk/>
            <pc:sldMk cId="4280505473" sldId="348"/>
            <ac:picMk id="9" creationId="{C7E48508-2EFF-49D0-816C-76395D5F4A7E}"/>
          </ac:picMkLst>
        </pc:picChg>
      </pc:sldChg>
      <pc:sldChg chg="del">
        <pc:chgData name="Scott Lewis" userId="2a8e5eb8-efe9-4e08-a7ea-504233c47013" providerId="ADAL" clId="{773EC4D3-C178-4889-A8DB-A6D308B605E5}" dt="2019-11-17T19:09:21.832" v="1516" actId="2696"/>
        <pc:sldMkLst>
          <pc:docMk/>
          <pc:sldMk cId="1299319163" sldId="349"/>
        </pc:sldMkLst>
      </pc:sldChg>
      <pc:sldChg chg="addSp delSp modSp modNotesTx">
        <pc:chgData name="Scott Lewis" userId="2a8e5eb8-efe9-4e08-a7ea-504233c47013" providerId="ADAL" clId="{773EC4D3-C178-4889-A8DB-A6D308B605E5}" dt="2019-11-17T19:40:04.536" v="2236" actId="14100"/>
        <pc:sldMkLst>
          <pc:docMk/>
          <pc:sldMk cId="3409165152" sldId="351"/>
        </pc:sldMkLst>
        <pc:spChg chg="mod">
          <ac:chgData name="Scott Lewis" userId="2a8e5eb8-efe9-4e08-a7ea-504233c47013" providerId="ADAL" clId="{773EC4D3-C178-4889-A8DB-A6D308B605E5}" dt="2019-11-17T19:36:24.890" v="2049" actId="20577"/>
          <ac:spMkLst>
            <pc:docMk/>
            <pc:sldMk cId="3409165152" sldId="351"/>
            <ac:spMk id="4" creationId="{00000000-0000-0000-0000-000000000000}"/>
          </ac:spMkLst>
        </pc:spChg>
        <pc:grpChg chg="del">
          <ac:chgData name="Scott Lewis" userId="2a8e5eb8-efe9-4e08-a7ea-504233c47013" providerId="ADAL" clId="{773EC4D3-C178-4889-A8DB-A6D308B605E5}" dt="2019-11-17T19:35:37.898" v="2044" actId="478"/>
          <ac:grpSpMkLst>
            <pc:docMk/>
            <pc:sldMk cId="3409165152" sldId="351"/>
            <ac:grpSpMk id="3" creationId="{3D30BEB6-1504-4A9C-A339-80E3A3FB3646}"/>
          </ac:grpSpMkLst>
        </pc:grpChg>
        <pc:grpChg chg="add mod">
          <ac:chgData name="Scott Lewis" userId="2a8e5eb8-efe9-4e08-a7ea-504233c47013" providerId="ADAL" clId="{773EC4D3-C178-4889-A8DB-A6D308B605E5}" dt="2019-11-17T19:37:39.142" v="2108" actId="14100"/>
          <ac:grpSpMkLst>
            <pc:docMk/>
            <pc:sldMk cId="3409165152" sldId="351"/>
            <ac:grpSpMk id="9" creationId="{130B6552-668E-49AB-BEDF-F0831C8637C5}"/>
          </ac:grpSpMkLst>
        </pc:grpChg>
        <pc:grpChg chg="del">
          <ac:chgData name="Scott Lewis" userId="2a8e5eb8-efe9-4e08-a7ea-504233c47013" providerId="ADAL" clId="{773EC4D3-C178-4889-A8DB-A6D308B605E5}" dt="2019-11-17T19:35:39.801" v="2045" actId="478"/>
          <ac:grpSpMkLst>
            <pc:docMk/>
            <pc:sldMk cId="3409165152" sldId="351"/>
            <ac:grpSpMk id="14" creationId="{A49BAC29-31A2-4553-BA11-034D9B81F9D6}"/>
          </ac:grpSpMkLst>
        </pc:grpChg>
        <pc:grpChg chg="add del mod">
          <ac:chgData name="Scott Lewis" userId="2a8e5eb8-efe9-4e08-a7ea-504233c47013" providerId="ADAL" clId="{773EC4D3-C178-4889-A8DB-A6D308B605E5}" dt="2019-11-17T19:39:35.481" v="2199" actId="165"/>
          <ac:grpSpMkLst>
            <pc:docMk/>
            <pc:sldMk cId="3409165152" sldId="351"/>
            <ac:grpSpMk id="21" creationId="{D9647275-BF04-4317-8735-FC08FAB0FBDF}"/>
          </ac:grpSpMkLst>
        </pc:grpChg>
        <pc:grpChg chg="add mod">
          <ac:chgData name="Scott Lewis" userId="2a8e5eb8-efe9-4e08-a7ea-504233c47013" providerId="ADAL" clId="{773EC4D3-C178-4889-A8DB-A6D308B605E5}" dt="2019-11-17T19:40:04.536" v="2236" actId="14100"/>
          <ac:grpSpMkLst>
            <pc:docMk/>
            <pc:sldMk cId="3409165152" sldId="351"/>
            <ac:grpSpMk id="22" creationId="{190918A7-8960-4A93-B5CD-BDF9DB1AE5E1}"/>
          </ac:grpSpMkLst>
        </pc:grpChg>
        <pc:picChg chg="add mod modCrop">
          <ac:chgData name="Scott Lewis" userId="2a8e5eb8-efe9-4e08-a7ea-504233c47013" providerId="ADAL" clId="{773EC4D3-C178-4889-A8DB-A6D308B605E5}" dt="2019-11-17T19:37:34.033" v="2106" actId="164"/>
          <ac:picMkLst>
            <pc:docMk/>
            <pc:sldMk cId="3409165152" sldId="351"/>
            <ac:picMk id="8" creationId="{184DD806-BC62-46D8-A002-F41C4D2433B9}"/>
          </ac:picMkLst>
        </pc:picChg>
        <pc:picChg chg="add mod modCrop">
          <ac:chgData name="Scott Lewis" userId="2a8e5eb8-efe9-4e08-a7ea-504233c47013" providerId="ADAL" clId="{773EC4D3-C178-4889-A8DB-A6D308B605E5}" dt="2019-11-17T19:37:34.033" v="2106" actId="164"/>
          <ac:picMkLst>
            <pc:docMk/>
            <pc:sldMk cId="3409165152" sldId="351"/>
            <ac:picMk id="15" creationId="{2AB8B648-E07D-4CA4-A8E7-5B25D5D37FD3}"/>
          </ac:picMkLst>
        </pc:picChg>
        <pc:picChg chg="add mod modCrop">
          <ac:chgData name="Scott Lewis" userId="2a8e5eb8-efe9-4e08-a7ea-504233c47013" providerId="ADAL" clId="{773EC4D3-C178-4889-A8DB-A6D308B605E5}" dt="2019-11-17T19:37:34.033" v="2106" actId="164"/>
          <ac:picMkLst>
            <pc:docMk/>
            <pc:sldMk cId="3409165152" sldId="351"/>
            <ac:picMk id="17" creationId="{55B74BB2-134B-4AB8-9894-398336E5BBFA}"/>
          </ac:picMkLst>
        </pc:picChg>
        <pc:picChg chg="add mod topLvl modCrop">
          <ac:chgData name="Scott Lewis" userId="2a8e5eb8-efe9-4e08-a7ea-504233c47013" providerId="ADAL" clId="{773EC4D3-C178-4889-A8DB-A6D308B605E5}" dt="2019-11-17T19:39:59.562" v="2235" actId="164"/>
          <ac:picMkLst>
            <pc:docMk/>
            <pc:sldMk cId="3409165152" sldId="351"/>
            <ac:picMk id="18" creationId="{69B55C74-6FB1-4A49-90F2-1606FE7C2FCB}"/>
          </ac:picMkLst>
        </pc:picChg>
        <pc:picChg chg="add mod ord topLvl modCrop">
          <ac:chgData name="Scott Lewis" userId="2a8e5eb8-efe9-4e08-a7ea-504233c47013" providerId="ADAL" clId="{773EC4D3-C178-4889-A8DB-A6D308B605E5}" dt="2019-11-17T19:39:59.562" v="2235" actId="164"/>
          <ac:picMkLst>
            <pc:docMk/>
            <pc:sldMk cId="3409165152" sldId="351"/>
            <ac:picMk id="19" creationId="{948070B8-B2A8-4466-9C9F-950D00B4E2E4}"/>
          </ac:picMkLst>
        </pc:picChg>
        <pc:picChg chg="add mod topLvl modCrop">
          <ac:chgData name="Scott Lewis" userId="2a8e5eb8-efe9-4e08-a7ea-504233c47013" providerId="ADAL" clId="{773EC4D3-C178-4889-A8DB-A6D308B605E5}" dt="2019-11-17T19:39:59.562" v="2235" actId="164"/>
          <ac:picMkLst>
            <pc:docMk/>
            <pc:sldMk cId="3409165152" sldId="351"/>
            <ac:picMk id="20" creationId="{18897248-74AF-42D9-9A6D-C5A9BCF6818B}"/>
          </ac:picMkLst>
        </pc:picChg>
        <pc:cxnChg chg="mod">
          <ac:chgData name="Scott Lewis" userId="2a8e5eb8-efe9-4e08-a7ea-504233c47013" providerId="ADAL" clId="{773EC4D3-C178-4889-A8DB-A6D308B605E5}" dt="2019-11-17T19:37:47.792" v="2112" actId="1037"/>
          <ac:cxnSpMkLst>
            <pc:docMk/>
            <pc:sldMk cId="3409165152" sldId="351"/>
            <ac:cxnSpMk id="16" creationId="{C580403C-C235-4D70-AB9C-A30DC5FC1E76}"/>
          </ac:cxnSpMkLst>
        </pc:cxnChg>
      </pc:sldChg>
      <pc:sldChg chg="del">
        <pc:chgData name="Scott Lewis" userId="2a8e5eb8-efe9-4e08-a7ea-504233c47013" providerId="ADAL" clId="{773EC4D3-C178-4889-A8DB-A6D308B605E5}" dt="2019-11-17T19:48:01.522" v="2247" actId="2696"/>
        <pc:sldMkLst>
          <pc:docMk/>
          <pc:sldMk cId="4077216132" sldId="357"/>
        </pc:sldMkLst>
      </pc:sldChg>
      <pc:sldChg chg="del">
        <pc:chgData name="Scott Lewis" userId="2a8e5eb8-efe9-4e08-a7ea-504233c47013" providerId="ADAL" clId="{773EC4D3-C178-4889-A8DB-A6D308B605E5}" dt="2019-11-17T19:58:29.579" v="2349" actId="2696"/>
        <pc:sldMkLst>
          <pc:docMk/>
          <pc:sldMk cId="3454623568" sldId="358"/>
        </pc:sldMkLst>
      </pc:sldChg>
      <pc:sldChg chg="addSp modSp">
        <pc:chgData name="Scott Lewis" userId="2a8e5eb8-efe9-4e08-a7ea-504233c47013" providerId="ADAL" clId="{773EC4D3-C178-4889-A8DB-A6D308B605E5}" dt="2019-11-17T19:47:03.220" v="2245" actId="1076"/>
        <pc:sldMkLst>
          <pc:docMk/>
          <pc:sldMk cId="4086997450" sldId="362"/>
        </pc:sldMkLst>
        <pc:spChg chg="add mod">
          <ac:chgData name="Scott Lewis" userId="2a8e5eb8-efe9-4e08-a7ea-504233c47013" providerId="ADAL" clId="{773EC4D3-C178-4889-A8DB-A6D308B605E5}" dt="2019-11-17T19:47:03.220" v="2245" actId="1076"/>
          <ac:spMkLst>
            <pc:docMk/>
            <pc:sldMk cId="4086997450" sldId="362"/>
            <ac:spMk id="2" creationId="{DDB23950-5F5F-415F-84FD-4BC1EE20E2DC}"/>
          </ac:spMkLst>
        </pc:spChg>
      </pc:sldChg>
      <pc:sldChg chg="del">
        <pc:chgData name="Scott Lewis" userId="2a8e5eb8-efe9-4e08-a7ea-504233c47013" providerId="ADAL" clId="{773EC4D3-C178-4889-A8DB-A6D308B605E5}" dt="2019-11-17T19:47:06.104" v="2246" actId="2696"/>
        <pc:sldMkLst>
          <pc:docMk/>
          <pc:sldMk cId="1925135506" sldId="363"/>
        </pc:sldMkLst>
      </pc:sldChg>
      <pc:sldChg chg="del">
        <pc:chgData name="Scott Lewis" userId="2a8e5eb8-efe9-4e08-a7ea-504233c47013" providerId="ADAL" clId="{773EC4D3-C178-4889-A8DB-A6D308B605E5}" dt="2019-11-17T20:00:20.054" v="2395" actId="2696"/>
        <pc:sldMkLst>
          <pc:docMk/>
          <pc:sldMk cId="1708574039" sldId="365"/>
        </pc:sldMkLst>
      </pc:sldChg>
      <pc:sldChg chg="addSp delSp modSp del">
        <pc:chgData name="Scott Lewis" userId="2a8e5eb8-efe9-4e08-a7ea-504233c47013" providerId="ADAL" clId="{773EC4D3-C178-4889-A8DB-A6D308B605E5}" dt="2019-11-17T19:19:40.941" v="1772" actId="2696"/>
        <pc:sldMkLst>
          <pc:docMk/>
          <pc:sldMk cId="2558307609" sldId="366"/>
        </pc:sldMkLst>
        <pc:spChg chg="mod">
          <ac:chgData name="Scott Lewis" userId="2a8e5eb8-efe9-4e08-a7ea-504233c47013" providerId="ADAL" clId="{773EC4D3-C178-4889-A8DB-A6D308B605E5}" dt="2019-11-17T19:10:06.259" v="1518" actId="20577"/>
          <ac:spMkLst>
            <pc:docMk/>
            <pc:sldMk cId="2558307609" sldId="366"/>
            <ac:spMk id="7" creationId="{00000000-0000-0000-0000-000000000000}"/>
          </ac:spMkLst>
        </pc:spChg>
        <pc:grpChg chg="add del">
          <ac:chgData name="Scott Lewis" userId="2a8e5eb8-efe9-4e08-a7ea-504233c47013" providerId="ADAL" clId="{773EC4D3-C178-4889-A8DB-A6D308B605E5}" dt="2019-11-17T19:11:13.542" v="1546" actId="478"/>
          <ac:grpSpMkLst>
            <pc:docMk/>
            <pc:sldMk cId="2558307609" sldId="366"/>
            <ac:grpSpMk id="4" creationId="{B225B3D4-AB90-4C58-8150-FADA1612F540}"/>
          </ac:grpSpMkLst>
        </pc:grpChg>
        <pc:picChg chg="add del mod topLvl">
          <ac:chgData name="Scott Lewis" userId="2a8e5eb8-efe9-4e08-a7ea-504233c47013" providerId="ADAL" clId="{773EC4D3-C178-4889-A8DB-A6D308B605E5}" dt="2019-11-17T19:11:13.542" v="1546" actId="478"/>
          <ac:picMkLst>
            <pc:docMk/>
            <pc:sldMk cId="2558307609" sldId="366"/>
            <ac:picMk id="2" creationId="{1A72EB3D-6755-46C1-850B-56BF58E641B2}"/>
          </ac:picMkLst>
        </pc:picChg>
        <pc:picChg chg="add del mod modCrop">
          <ac:chgData name="Scott Lewis" userId="2a8e5eb8-efe9-4e08-a7ea-504233c47013" providerId="ADAL" clId="{773EC4D3-C178-4889-A8DB-A6D308B605E5}" dt="2019-11-17T19:11:12.515" v="1544"/>
          <ac:picMkLst>
            <pc:docMk/>
            <pc:sldMk cId="2558307609" sldId="366"/>
            <ac:picMk id="5" creationId="{076873D3-D0FD-4206-A005-5C2DA2AC5810}"/>
          </ac:picMkLst>
        </pc:picChg>
        <pc:picChg chg="add del mod topLvl">
          <ac:chgData name="Scott Lewis" userId="2a8e5eb8-efe9-4e08-a7ea-504233c47013" providerId="ADAL" clId="{773EC4D3-C178-4889-A8DB-A6D308B605E5}" dt="2019-11-17T19:11:13.542" v="1546" actId="478"/>
          <ac:picMkLst>
            <pc:docMk/>
            <pc:sldMk cId="2558307609" sldId="366"/>
            <ac:picMk id="23" creationId="{2ACA9B46-8D4F-4CDF-9771-444C14C6968F}"/>
          </ac:picMkLst>
        </pc:picChg>
      </pc:sldChg>
      <pc:sldChg chg="addSp delSp modSp">
        <pc:chgData name="Scott Lewis" userId="2a8e5eb8-efe9-4e08-a7ea-504233c47013" providerId="ADAL" clId="{773EC4D3-C178-4889-A8DB-A6D308B605E5}" dt="2019-11-17T19:29:13.679" v="1896" actId="14100"/>
        <pc:sldMkLst>
          <pc:docMk/>
          <pc:sldMk cId="2119696485" sldId="367"/>
        </pc:sldMkLst>
        <pc:spChg chg="mod">
          <ac:chgData name="Scott Lewis" userId="2a8e5eb8-efe9-4e08-a7ea-504233c47013" providerId="ADAL" clId="{773EC4D3-C178-4889-A8DB-A6D308B605E5}" dt="2019-11-17T19:28:27.454" v="1855" actId="207"/>
          <ac:spMkLst>
            <pc:docMk/>
            <pc:sldMk cId="2119696485" sldId="367"/>
            <ac:spMk id="7" creationId="{00000000-0000-0000-0000-000000000000}"/>
          </ac:spMkLst>
        </pc:spChg>
        <pc:spChg chg="add mod">
          <ac:chgData name="Scott Lewis" userId="2a8e5eb8-efe9-4e08-a7ea-504233c47013" providerId="ADAL" clId="{773EC4D3-C178-4889-A8DB-A6D308B605E5}" dt="2019-11-17T19:29:13.679" v="1896" actId="14100"/>
          <ac:spMkLst>
            <pc:docMk/>
            <pc:sldMk cId="2119696485" sldId="367"/>
            <ac:spMk id="9" creationId="{89B56E0E-F35B-44AE-A9D7-F6D6A709AA33}"/>
          </ac:spMkLst>
        </pc:spChg>
        <pc:grpChg chg="add mod">
          <ac:chgData name="Scott Lewis" userId="2a8e5eb8-efe9-4e08-a7ea-504233c47013" providerId="ADAL" clId="{773EC4D3-C178-4889-A8DB-A6D308B605E5}" dt="2019-11-17T19:28:41.960" v="1881" actId="1038"/>
          <ac:grpSpMkLst>
            <pc:docMk/>
            <pc:sldMk cId="2119696485" sldId="367"/>
            <ac:grpSpMk id="5" creationId="{E898E9D1-8AFB-40AB-BF15-3B468C7FDBB9}"/>
          </ac:grpSpMkLst>
        </pc:grpChg>
        <pc:picChg chg="del">
          <ac:chgData name="Scott Lewis" userId="2a8e5eb8-efe9-4e08-a7ea-504233c47013" providerId="ADAL" clId="{773EC4D3-C178-4889-A8DB-A6D308B605E5}" dt="2019-11-17T19:24:19.216" v="1773" actId="478"/>
          <ac:picMkLst>
            <pc:docMk/>
            <pc:sldMk cId="2119696485" sldId="367"/>
            <ac:picMk id="2" creationId="{43461AAE-90CD-4D8F-A34C-AC9E6B18864C}"/>
          </ac:picMkLst>
        </pc:picChg>
        <pc:picChg chg="add del mod modCrop">
          <ac:chgData name="Scott Lewis" userId="2a8e5eb8-efe9-4e08-a7ea-504233c47013" providerId="ADAL" clId="{773EC4D3-C178-4889-A8DB-A6D308B605E5}" dt="2019-11-17T19:26:08.865" v="1789" actId="478"/>
          <ac:picMkLst>
            <pc:docMk/>
            <pc:sldMk cId="2119696485" sldId="367"/>
            <ac:picMk id="3" creationId="{A03A11EC-33F9-4E59-8A57-DB0DDC02B97F}"/>
          </ac:picMkLst>
        </pc:picChg>
        <pc:picChg chg="add mod modCrop">
          <ac:chgData name="Scott Lewis" userId="2a8e5eb8-efe9-4e08-a7ea-504233c47013" providerId="ADAL" clId="{773EC4D3-C178-4889-A8DB-A6D308B605E5}" dt="2019-11-17T19:28:15.066" v="1844" actId="164"/>
          <ac:picMkLst>
            <pc:docMk/>
            <pc:sldMk cId="2119696485" sldId="367"/>
            <ac:picMk id="4" creationId="{C1DD6237-A668-4DBE-ADEB-ADDB734830A2}"/>
          </ac:picMkLst>
        </pc:picChg>
        <pc:picChg chg="add mod modCrop">
          <ac:chgData name="Scott Lewis" userId="2a8e5eb8-efe9-4e08-a7ea-504233c47013" providerId="ADAL" clId="{773EC4D3-C178-4889-A8DB-A6D308B605E5}" dt="2019-11-17T19:28:15.066" v="1844" actId="164"/>
          <ac:picMkLst>
            <pc:docMk/>
            <pc:sldMk cId="2119696485" sldId="367"/>
            <ac:picMk id="6" creationId="{48D0979A-E790-40CB-8B2C-5CD2C7E29FDF}"/>
          </ac:picMkLst>
        </pc:picChg>
        <pc:picChg chg="add mod modCrop">
          <ac:chgData name="Scott Lewis" userId="2a8e5eb8-efe9-4e08-a7ea-504233c47013" providerId="ADAL" clId="{773EC4D3-C178-4889-A8DB-A6D308B605E5}" dt="2019-11-17T19:28:15.066" v="1844" actId="164"/>
          <ac:picMkLst>
            <pc:docMk/>
            <pc:sldMk cId="2119696485" sldId="367"/>
            <ac:picMk id="8" creationId="{C1513DD6-130D-4C3A-A51B-F0EF6D0F7608}"/>
          </ac:picMkLst>
        </pc:picChg>
      </pc:sldChg>
      <pc:sldChg chg="del">
        <pc:chgData name="Scott Lewis" userId="2a8e5eb8-efe9-4e08-a7ea-504233c47013" providerId="ADAL" clId="{773EC4D3-C178-4889-A8DB-A6D308B605E5}" dt="2019-11-17T19:38:58.984" v="2172" actId="2696"/>
        <pc:sldMkLst>
          <pc:docMk/>
          <pc:sldMk cId="1994018738" sldId="368"/>
        </pc:sldMkLst>
      </pc:sldChg>
      <pc:sldChg chg="del">
        <pc:chgData name="Scott Lewis" userId="2a8e5eb8-efe9-4e08-a7ea-504233c47013" providerId="ADAL" clId="{773EC4D3-C178-4889-A8DB-A6D308B605E5}" dt="2019-11-16T21:40:48.813" v="416" actId="2696"/>
        <pc:sldMkLst>
          <pc:docMk/>
          <pc:sldMk cId="3228488194" sldId="370"/>
        </pc:sldMkLst>
      </pc:sldChg>
      <pc:sldChg chg="addSp delSp modSp">
        <pc:chgData name="Scott Lewis" userId="2a8e5eb8-efe9-4e08-a7ea-504233c47013" providerId="ADAL" clId="{773EC4D3-C178-4889-A8DB-A6D308B605E5}" dt="2019-11-16T21:35:33.848" v="276" actId="14100"/>
        <pc:sldMkLst>
          <pc:docMk/>
          <pc:sldMk cId="3809841419" sldId="376"/>
        </pc:sldMkLst>
        <pc:spChg chg="del">
          <ac:chgData name="Scott Lewis" userId="2a8e5eb8-efe9-4e08-a7ea-504233c47013" providerId="ADAL" clId="{773EC4D3-C178-4889-A8DB-A6D308B605E5}" dt="2019-11-16T21:35:26.925" v="272" actId="478"/>
          <ac:spMkLst>
            <pc:docMk/>
            <pc:sldMk cId="3809841419" sldId="376"/>
            <ac:spMk id="3" creationId="{00000000-0000-0000-0000-000000000000}"/>
          </ac:spMkLst>
        </pc:spChg>
        <pc:spChg chg="add del mod">
          <ac:chgData name="Scott Lewis" userId="2a8e5eb8-efe9-4e08-a7ea-504233c47013" providerId="ADAL" clId="{773EC4D3-C178-4889-A8DB-A6D308B605E5}" dt="2019-11-16T21:35:29.796" v="274" actId="478"/>
          <ac:spMkLst>
            <pc:docMk/>
            <pc:sldMk cId="3809841419" sldId="376"/>
            <ac:spMk id="4" creationId="{6D6840C5-9933-4517-A1CD-72B522362C80}"/>
          </ac:spMkLst>
        </pc:spChg>
        <pc:picChg chg="mod">
          <ac:chgData name="Scott Lewis" userId="2a8e5eb8-efe9-4e08-a7ea-504233c47013" providerId="ADAL" clId="{773EC4D3-C178-4889-A8DB-A6D308B605E5}" dt="2019-11-16T21:35:33.848" v="276" actId="14100"/>
          <ac:picMkLst>
            <pc:docMk/>
            <pc:sldMk cId="3809841419" sldId="376"/>
            <ac:picMk id="1026" creationId="{00000000-0000-0000-0000-000000000000}"/>
          </ac:picMkLst>
        </pc:picChg>
      </pc:sldChg>
      <pc:sldChg chg="addSp delSp modSp">
        <pc:chgData name="Scott Lewis" userId="2a8e5eb8-efe9-4e08-a7ea-504233c47013" providerId="ADAL" clId="{773EC4D3-C178-4889-A8DB-A6D308B605E5}" dt="2019-11-16T22:10:40.501" v="792" actId="1076"/>
        <pc:sldMkLst>
          <pc:docMk/>
          <pc:sldMk cId="3932722868" sldId="383"/>
        </pc:sldMkLst>
        <pc:spChg chg="del mod">
          <ac:chgData name="Scott Lewis" userId="2a8e5eb8-efe9-4e08-a7ea-504233c47013" providerId="ADAL" clId="{773EC4D3-C178-4889-A8DB-A6D308B605E5}" dt="2019-11-16T22:10:29.447" v="788" actId="478"/>
          <ac:spMkLst>
            <pc:docMk/>
            <pc:sldMk cId="3932722868" sldId="383"/>
            <ac:spMk id="5" creationId="{00000000-0000-0000-0000-000000000000}"/>
          </ac:spMkLst>
        </pc:spChg>
        <pc:spChg chg="add del mod">
          <ac:chgData name="Scott Lewis" userId="2a8e5eb8-efe9-4e08-a7ea-504233c47013" providerId="ADAL" clId="{773EC4D3-C178-4889-A8DB-A6D308B605E5}" dt="2019-11-16T22:10:31.667" v="789" actId="478"/>
          <ac:spMkLst>
            <pc:docMk/>
            <pc:sldMk cId="3932722868" sldId="383"/>
            <ac:spMk id="7" creationId="{5DE25F76-A801-4E24-B053-0A25939ED4BC}"/>
          </ac:spMkLst>
        </pc:spChg>
        <pc:spChg chg="del">
          <ac:chgData name="Scott Lewis" userId="2a8e5eb8-efe9-4e08-a7ea-504233c47013" providerId="ADAL" clId="{773EC4D3-C178-4889-A8DB-A6D308B605E5}" dt="2019-11-16T22:09:27.024" v="774" actId="478"/>
          <ac:spMkLst>
            <pc:docMk/>
            <pc:sldMk cId="3932722868" sldId="383"/>
            <ac:spMk id="8" creationId="{00000000-0000-0000-0000-000000000000}"/>
          </ac:spMkLst>
        </pc:spChg>
        <pc:spChg chg="del mod">
          <ac:chgData name="Scott Lewis" userId="2a8e5eb8-efe9-4e08-a7ea-504233c47013" providerId="ADAL" clId="{773EC4D3-C178-4889-A8DB-A6D308B605E5}" dt="2019-11-16T22:10:26.093" v="787" actId="478"/>
          <ac:spMkLst>
            <pc:docMk/>
            <pc:sldMk cId="3932722868" sldId="383"/>
            <ac:spMk id="9" creationId="{00000000-0000-0000-0000-000000000000}"/>
          </ac:spMkLst>
        </pc:spChg>
        <pc:picChg chg="del mod">
          <ac:chgData name="Scott Lewis" userId="2a8e5eb8-efe9-4e08-a7ea-504233c47013" providerId="ADAL" clId="{773EC4D3-C178-4889-A8DB-A6D308B605E5}" dt="2019-11-16T22:09:24.509" v="773" actId="478"/>
          <ac:picMkLst>
            <pc:docMk/>
            <pc:sldMk cId="3932722868" sldId="383"/>
            <ac:picMk id="2" creationId="{DF61AB6C-4866-40B7-BB35-076B56EF85E1}"/>
          </ac:picMkLst>
        </pc:picChg>
        <pc:picChg chg="mod modCrop">
          <ac:chgData name="Scott Lewis" userId="2a8e5eb8-efe9-4e08-a7ea-504233c47013" providerId="ADAL" clId="{773EC4D3-C178-4889-A8DB-A6D308B605E5}" dt="2019-11-16T22:10:34.765" v="790" actId="1076"/>
          <ac:picMkLst>
            <pc:docMk/>
            <pc:sldMk cId="3932722868" sldId="383"/>
            <ac:picMk id="4" creationId="{00000000-0000-0000-0000-000000000000}"/>
          </ac:picMkLst>
        </pc:picChg>
        <pc:picChg chg="add del">
          <ac:chgData name="Scott Lewis" userId="2a8e5eb8-efe9-4e08-a7ea-504233c47013" providerId="ADAL" clId="{773EC4D3-C178-4889-A8DB-A6D308B605E5}" dt="2019-11-16T22:10:17.670" v="785" actId="478"/>
          <ac:picMkLst>
            <pc:docMk/>
            <pc:sldMk cId="3932722868" sldId="383"/>
            <ac:picMk id="6" creationId="{00000000-0000-0000-0000-000000000000}"/>
          </ac:picMkLst>
        </pc:picChg>
        <pc:picChg chg="add mod">
          <ac:chgData name="Scott Lewis" userId="2a8e5eb8-efe9-4e08-a7ea-504233c47013" providerId="ADAL" clId="{773EC4D3-C178-4889-A8DB-A6D308B605E5}" dt="2019-11-16T22:10:40.501" v="792" actId="1076"/>
          <ac:picMkLst>
            <pc:docMk/>
            <pc:sldMk cId="3932722868" sldId="383"/>
            <ac:picMk id="1026" creationId="{2C2FE3DA-99BF-43FC-8ACC-F405FC3E2B21}"/>
          </ac:picMkLst>
        </pc:picChg>
      </pc:sldChg>
      <pc:sldChg chg="addSp delSp modSp">
        <pc:chgData name="Scott Lewis" userId="2a8e5eb8-efe9-4e08-a7ea-504233c47013" providerId="ADAL" clId="{773EC4D3-C178-4889-A8DB-A6D308B605E5}" dt="2019-11-16T22:40:30.923" v="968" actId="20577"/>
        <pc:sldMkLst>
          <pc:docMk/>
          <pc:sldMk cId="4262459441" sldId="384"/>
        </pc:sldMkLst>
        <pc:spChg chg="mod">
          <ac:chgData name="Scott Lewis" userId="2a8e5eb8-efe9-4e08-a7ea-504233c47013" providerId="ADAL" clId="{773EC4D3-C178-4889-A8DB-A6D308B605E5}" dt="2019-11-16T22:40:30.923" v="968" actId="20577"/>
          <ac:spMkLst>
            <pc:docMk/>
            <pc:sldMk cId="4262459441" sldId="384"/>
            <ac:spMk id="3" creationId="{A2C0C3D9-735B-48E1-981C-CBC4D8AE93FA}"/>
          </ac:spMkLst>
        </pc:spChg>
        <pc:spChg chg="mod">
          <ac:chgData name="Scott Lewis" userId="2a8e5eb8-efe9-4e08-a7ea-504233c47013" providerId="ADAL" clId="{773EC4D3-C178-4889-A8DB-A6D308B605E5}" dt="2019-11-16T22:40:26.409" v="966" actId="20577"/>
          <ac:spMkLst>
            <pc:docMk/>
            <pc:sldMk cId="4262459441" sldId="384"/>
            <ac:spMk id="8" creationId="{EB1431A7-E6E0-4F89-A780-9A63B29A21F9}"/>
          </ac:spMkLst>
        </pc:spChg>
        <pc:picChg chg="mod">
          <ac:chgData name="Scott Lewis" userId="2a8e5eb8-efe9-4e08-a7ea-504233c47013" providerId="ADAL" clId="{773EC4D3-C178-4889-A8DB-A6D308B605E5}" dt="2019-11-16T22:37:03.580" v="908" actId="1036"/>
          <ac:picMkLst>
            <pc:docMk/>
            <pc:sldMk cId="4262459441" sldId="384"/>
            <ac:picMk id="2" creationId="{6A066CB1-036D-4388-A802-CA909E5C5A61}"/>
          </ac:picMkLst>
        </pc:picChg>
        <pc:picChg chg="del">
          <ac:chgData name="Scott Lewis" userId="2a8e5eb8-efe9-4e08-a7ea-504233c47013" providerId="ADAL" clId="{773EC4D3-C178-4889-A8DB-A6D308B605E5}" dt="2019-11-16T22:36:55.957" v="867" actId="478"/>
          <ac:picMkLst>
            <pc:docMk/>
            <pc:sldMk cId="4262459441" sldId="384"/>
            <ac:picMk id="4" creationId="{00000000-0000-0000-0000-000000000000}"/>
          </ac:picMkLst>
        </pc:picChg>
        <pc:picChg chg="del mod modCrop">
          <ac:chgData name="Scott Lewis" userId="2a8e5eb8-efe9-4e08-a7ea-504233c47013" providerId="ADAL" clId="{773EC4D3-C178-4889-A8DB-A6D308B605E5}" dt="2019-11-16T22:37:25.018" v="910" actId="478"/>
          <ac:picMkLst>
            <pc:docMk/>
            <pc:sldMk cId="4262459441" sldId="384"/>
            <ac:picMk id="9" creationId="{1E0E2DD9-8CA1-428F-B6E2-21AC5F403939}"/>
          </ac:picMkLst>
        </pc:picChg>
        <pc:picChg chg="add mod ord modCrop">
          <ac:chgData name="Scott Lewis" userId="2a8e5eb8-efe9-4e08-a7ea-504233c47013" providerId="ADAL" clId="{773EC4D3-C178-4889-A8DB-A6D308B605E5}" dt="2019-11-16T22:38:45.810" v="964" actId="14100"/>
          <ac:picMkLst>
            <pc:docMk/>
            <pc:sldMk cId="4262459441" sldId="384"/>
            <ac:picMk id="10" creationId="{A67AE898-C03E-4E4C-B586-321D6872821F}"/>
          </ac:picMkLst>
        </pc:picChg>
      </pc:sldChg>
      <pc:sldChg chg="addSp delSp modSp">
        <pc:chgData name="Scott Lewis" userId="2a8e5eb8-efe9-4e08-a7ea-504233c47013" providerId="ADAL" clId="{773EC4D3-C178-4889-A8DB-A6D308B605E5}" dt="2019-11-16T22:56:43.026" v="1063" actId="1038"/>
        <pc:sldMkLst>
          <pc:docMk/>
          <pc:sldMk cId="484269061" sldId="390"/>
        </pc:sldMkLst>
        <pc:spChg chg="mod">
          <ac:chgData name="Scott Lewis" userId="2a8e5eb8-efe9-4e08-a7ea-504233c47013" providerId="ADAL" clId="{773EC4D3-C178-4889-A8DB-A6D308B605E5}" dt="2019-11-16T22:52:11.273" v="1024" actId="20577"/>
          <ac:spMkLst>
            <pc:docMk/>
            <pc:sldMk cId="484269061" sldId="390"/>
            <ac:spMk id="2" creationId="{00000000-0000-0000-0000-000000000000}"/>
          </ac:spMkLst>
        </pc:spChg>
        <pc:picChg chg="add mod modCrop">
          <ac:chgData name="Scott Lewis" userId="2a8e5eb8-efe9-4e08-a7ea-504233c47013" providerId="ADAL" clId="{773EC4D3-C178-4889-A8DB-A6D308B605E5}" dt="2019-11-16T22:55:36.876" v="1042" actId="1076"/>
          <ac:picMkLst>
            <pc:docMk/>
            <pc:sldMk cId="484269061" sldId="390"/>
            <ac:picMk id="3" creationId="{1AA31BC3-571D-4692-87E6-048F7C09CFFC}"/>
          </ac:picMkLst>
        </pc:picChg>
        <pc:picChg chg="add mod modCrop">
          <ac:chgData name="Scott Lewis" userId="2a8e5eb8-efe9-4e08-a7ea-504233c47013" providerId="ADAL" clId="{773EC4D3-C178-4889-A8DB-A6D308B605E5}" dt="2019-11-16T22:56:41.044" v="1061" actId="1038"/>
          <ac:picMkLst>
            <pc:docMk/>
            <pc:sldMk cId="484269061" sldId="390"/>
            <ac:picMk id="4" creationId="{1DA32F54-202C-4397-ABD4-15AE9E01E9DD}"/>
          </ac:picMkLst>
        </pc:picChg>
        <pc:picChg chg="del">
          <ac:chgData name="Scott Lewis" userId="2a8e5eb8-efe9-4e08-a7ea-504233c47013" providerId="ADAL" clId="{773EC4D3-C178-4889-A8DB-A6D308B605E5}" dt="2019-11-16T22:52:06.673" v="1017" actId="478"/>
          <ac:picMkLst>
            <pc:docMk/>
            <pc:sldMk cId="484269061" sldId="390"/>
            <ac:picMk id="5" creationId="{00000000-0000-0000-0000-000000000000}"/>
          </ac:picMkLst>
        </pc:picChg>
        <pc:picChg chg="del">
          <ac:chgData name="Scott Lewis" userId="2a8e5eb8-efe9-4e08-a7ea-504233c47013" providerId="ADAL" clId="{773EC4D3-C178-4889-A8DB-A6D308B605E5}" dt="2019-11-16T22:52:07.335" v="1018" actId="478"/>
          <ac:picMkLst>
            <pc:docMk/>
            <pc:sldMk cId="484269061" sldId="390"/>
            <ac:picMk id="6" creationId="{00000000-0000-0000-0000-000000000000}"/>
          </ac:picMkLst>
        </pc:picChg>
        <pc:picChg chg="del mod">
          <ac:chgData name="Scott Lewis" userId="2a8e5eb8-efe9-4e08-a7ea-504233c47013" providerId="ADAL" clId="{773EC4D3-C178-4889-A8DB-A6D308B605E5}" dt="2019-11-16T22:52:08.586" v="1022" actId="478"/>
          <ac:picMkLst>
            <pc:docMk/>
            <pc:sldMk cId="484269061" sldId="390"/>
            <ac:picMk id="8" creationId="{00000000-0000-0000-0000-000000000000}"/>
          </ac:picMkLst>
        </pc:picChg>
        <pc:picChg chg="del mod">
          <ac:chgData name="Scott Lewis" userId="2a8e5eb8-efe9-4e08-a7ea-504233c47013" providerId="ADAL" clId="{773EC4D3-C178-4889-A8DB-A6D308B605E5}" dt="2019-11-16T22:52:07.883" v="1020" actId="478"/>
          <ac:picMkLst>
            <pc:docMk/>
            <pc:sldMk cId="484269061" sldId="390"/>
            <ac:picMk id="9" creationId="{00000000-0000-0000-0000-000000000000}"/>
          </ac:picMkLst>
        </pc:picChg>
        <pc:picChg chg="add mod modCrop">
          <ac:chgData name="Scott Lewis" userId="2a8e5eb8-efe9-4e08-a7ea-504233c47013" providerId="ADAL" clId="{773EC4D3-C178-4889-A8DB-A6D308B605E5}" dt="2019-11-16T22:56:43.026" v="1063" actId="1038"/>
          <ac:picMkLst>
            <pc:docMk/>
            <pc:sldMk cId="484269061" sldId="390"/>
            <ac:picMk id="10" creationId="{B27A74E1-A829-4072-9205-AA6A0BEA2B22}"/>
          </ac:picMkLst>
        </pc:picChg>
      </pc:sldChg>
      <pc:sldChg chg="modSp">
        <pc:chgData name="Scott Lewis" userId="2a8e5eb8-efe9-4e08-a7ea-504233c47013" providerId="ADAL" clId="{773EC4D3-C178-4889-A8DB-A6D308B605E5}" dt="2019-11-16T21:40:37.438" v="414" actId="20577"/>
        <pc:sldMkLst>
          <pc:docMk/>
          <pc:sldMk cId="115631399" sldId="397"/>
        </pc:sldMkLst>
        <pc:spChg chg="mod">
          <ac:chgData name="Scott Lewis" userId="2a8e5eb8-efe9-4e08-a7ea-504233c47013" providerId="ADAL" clId="{773EC4D3-C178-4889-A8DB-A6D308B605E5}" dt="2019-11-16T21:39:28.421" v="398" actId="20577"/>
          <ac:spMkLst>
            <pc:docMk/>
            <pc:sldMk cId="115631399" sldId="397"/>
            <ac:spMk id="2" creationId="{B7A0EBCD-057B-40FB-92BE-1A33D74030ED}"/>
          </ac:spMkLst>
        </pc:spChg>
        <pc:spChg chg="mod">
          <ac:chgData name="Scott Lewis" userId="2a8e5eb8-efe9-4e08-a7ea-504233c47013" providerId="ADAL" clId="{773EC4D3-C178-4889-A8DB-A6D308B605E5}" dt="2019-11-16T21:40:37.438" v="414" actId="20577"/>
          <ac:spMkLst>
            <pc:docMk/>
            <pc:sldMk cId="115631399" sldId="397"/>
            <ac:spMk id="3" creationId="{0A7C1639-7DEB-4EB7-93DC-15957EBD7BC6}"/>
          </ac:spMkLst>
        </pc:spChg>
      </pc:sldChg>
      <pc:sldChg chg="addSp delSp modSp">
        <pc:chgData name="Scott Lewis" userId="2a8e5eb8-efe9-4e08-a7ea-504233c47013" providerId="ADAL" clId="{773EC4D3-C178-4889-A8DB-A6D308B605E5}" dt="2019-11-16T21:31:26.198" v="242" actId="692"/>
        <pc:sldMkLst>
          <pc:docMk/>
          <pc:sldMk cId="2616109550" sldId="399"/>
        </pc:sldMkLst>
        <pc:picChg chg="add mod modCrop">
          <ac:chgData name="Scott Lewis" userId="2a8e5eb8-efe9-4e08-a7ea-504233c47013" providerId="ADAL" clId="{773EC4D3-C178-4889-A8DB-A6D308B605E5}" dt="2019-11-16T21:31:26.198" v="242" actId="692"/>
          <ac:picMkLst>
            <pc:docMk/>
            <pc:sldMk cId="2616109550" sldId="399"/>
            <ac:picMk id="2" creationId="{6BC634A7-4252-458C-9171-E988633A0DB9}"/>
          </ac:picMkLst>
        </pc:picChg>
        <pc:picChg chg="del">
          <ac:chgData name="Scott Lewis" userId="2a8e5eb8-efe9-4e08-a7ea-504233c47013" providerId="ADAL" clId="{773EC4D3-C178-4889-A8DB-A6D308B605E5}" dt="2019-11-16T21:26:50.910" v="199" actId="478"/>
          <ac:picMkLst>
            <pc:docMk/>
            <pc:sldMk cId="2616109550" sldId="399"/>
            <ac:picMk id="4" creationId="{5CC63E2D-F7C8-4173-A772-D179CB751075}"/>
          </ac:picMkLst>
        </pc:picChg>
      </pc:sldChg>
      <pc:sldChg chg="delSp del">
        <pc:chgData name="Scott Lewis" userId="2a8e5eb8-efe9-4e08-a7ea-504233c47013" providerId="ADAL" clId="{773EC4D3-C178-4889-A8DB-A6D308B605E5}" dt="2019-11-16T21:35:07.452" v="268" actId="2696"/>
        <pc:sldMkLst>
          <pc:docMk/>
          <pc:sldMk cId="944692083" sldId="400"/>
        </pc:sldMkLst>
        <pc:picChg chg="del">
          <ac:chgData name="Scott Lewis" userId="2a8e5eb8-efe9-4e08-a7ea-504233c47013" providerId="ADAL" clId="{773EC4D3-C178-4889-A8DB-A6D308B605E5}" dt="2019-11-16T21:26:58.450" v="203" actId="478"/>
          <ac:picMkLst>
            <pc:docMk/>
            <pc:sldMk cId="944692083" sldId="400"/>
            <ac:picMk id="5" creationId="{AE6CC5A0-AE75-43E1-BA1A-909B6C1FFAA0}"/>
          </ac:picMkLst>
        </pc:picChg>
      </pc:sldChg>
      <pc:sldChg chg="addSp delSp modSp">
        <pc:chgData name="Scott Lewis" userId="2a8e5eb8-efe9-4e08-a7ea-504233c47013" providerId="ADAL" clId="{773EC4D3-C178-4889-A8DB-A6D308B605E5}" dt="2019-11-16T21:30:09.172" v="229" actId="692"/>
        <pc:sldMkLst>
          <pc:docMk/>
          <pc:sldMk cId="400748138" sldId="401"/>
        </pc:sldMkLst>
        <pc:picChg chg="add del mod modCrop">
          <ac:chgData name="Scott Lewis" userId="2a8e5eb8-efe9-4e08-a7ea-504233c47013" providerId="ADAL" clId="{773EC4D3-C178-4889-A8DB-A6D308B605E5}" dt="2019-11-16T21:29:32.090" v="217" actId="478"/>
          <ac:picMkLst>
            <pc:docMk/>
            <pc:sldMk cId="400748138" sldId="401"/>
            <ac:picMk id="2" creationId="{69FC6B0D-D18E-455D-A152-BF9AF15A347E}"/>
          </ac:picMkLst>
        </pc:picChg>
        <pc:picChg chg="del">
          <ac:chgData name="Scott Lewis" userId="2a8e5eb8-efe9-4e08-a7ea-504233c47013" providerId="ADAL" clId="{773EC4D3-C178-4889-A8DB-A6D308B605E5}" dt="2019-11-16T21:26:48.474" v="198" actId="478"/>
          <ac:picMkLst>
            <pc:docMk/>
            <pc:sldMk cId="400748138" sldId="401"/>
            <ac:picMk id="3" creationId="{211ADEC8-BE20-466A-8A39-468744C88522}"/>
          </ac:picMkLst>
        </pc:picChg>
        <pc:picChg chg="del">
          <ac:chgData name="Scott Lewis" userId="2a8e5eb8-efe9-4e08-a7ea-504233c47013" providerId="ADAL" clId="{773EC4D3-C178-4889-A8DB-A6D308B605E5}" dt="2019-11-16T21:26:47.713" v="197" actId="478"/>
          <ac:picMkLst>
            <pc:docMk/>
            <pc:sldMk cId="400748138" sldId="401"/>
            <ac:picMk id="4" creationId="{5E7B52FA-CC0D-484C-A99F-A4B8542A50CB}"/>
          </ac:picMkLst>
        </pc:picChg>
        <pc:picChg chg="add mod modCrop">
          <ac:chgData name="Scott Lewis" userId="2a8e5eb8-efe9-4e08-a7ea-504233c47013" providerId="ADAL" clId="{773EC4D3-C178-4889-A8DB-A6D308B605E5}" dt="2019-11-16T21:30:09.172" v="229" actId="692"/>
          <ac:picMkLst>
            <pc:docMk/>
            <pc:sldMk cId="400748138" sldId="401"/>
            <ac:picMk id="5" creationId="{50838AFE-970A-4B57-9086-39AB2534E3C4}"/>
          </ac:picMkLst>
        </pc:picChg>
      </pc:sldChg>
      <pc:sldChg chg="modSp">
        <pc:chgData name="Scott Lewis" userId="2a8e5eb8-efe9-4e08-a7ea-504233c47013" providerId="ADAL" clId="{773EC4D3-C178-4889-A8DB-A6D308B605E5}" dt="2019-11-16T22:12:59.862" v="797" actId="207"/>
        <pc:sldMkLst>
          <pc:docMk/>
          <pc:sldMk cId="356237419" sldId="402"/>
        </pc:sldMkLst>
        <pc:spChg chg="mod">
          <ac:chgData name="Scott Lewis" userId="2a8e5eb8-efe9-4e08-a7ea-504233c47013" providerId="ADAL" clId="{773EC4D3-C178-4889-A8DB-A6D308B605E5}" dt="2019-11-16T22:12:59.862" v="797" actId="207"/>
          <ac:spMkLst>
            <pc:docMk/>
            <pc:sldMk cId="356237419" sldId="402"/>
            <ac:spMk id="5" creationId="{A49CE4B5-CA6E-47F8-8489-F3ACCBAA7492}"/>
          </ac:spMkLst>
        </pc:spChg>
      </pc:sldChg>
      <pc:sldChg chg="modSp">
        <pc:chgData name="Scott Lewis" userId="2a8e5eb8-efe9-4e08-a7ea-504233c47013" providerId="ADAL" clId="{773EC4D3-C178-4889-A8DB-A6D308B605E5}" dt="2019-11-16T22:15:12.463" v="799" actId="113"/>
        <pc:sldMkLst>
          <pc:docMk/>
          <pc:sldMk cId="2464822069" sldId="405"/>
        </pc:sldMkLst>
        <pc:spChg chg="mod">
          <ac:chgData name="Scott Lewis" userId="2a8e5eb8-efe9-4e08-a7ea-504233c47013" providerId="ADAL" clId="{773EC4D3-C178-4889-A8DB-A6D308B605E5}" dt="2019-11-16T22:15:12.463" v="799" actId="113"/>
          <ac:spMkLst>
            <pc:docMk/>
            <pc:sldMk cId="2464822069" sldId="405"/>
            <ac:spMk id="7" creationId="{08AB17A6-58FE-4894-A858-4B2C0E347BA4}"/>
          </ac:spMkLst>
        </pc:spChg>
      </pc:sldChg>
      <pc:sldChg chg="modSp">
        <pc:chgData name="Scott Lewis" userId="2a8e5eb8-efe9-4e08-a7ea-504233c47013" providerId="ADAL" clId="{773EC4D3-C178-4889-A8DB-A6D308B605E5}" dt="2019-11-16T22:17:18.670" v="842" actId="1037"/>
        <pc:sldMkLst>
          <pc:docMk/>
          <pc:sldMk cId="4035950518" sldId="406"/>
        </pc:sldMkLst>
        <pc:spChg chg="mod">
          <ac:chgData name="Scott Lewis" userId="2a8e5eb8-efe9-4e08-a7ea-504233c47013" providerId="ADAL" clId="{773EC4D3-C178-4889-A8DB-A6D308B605E5}" dt="2019-11-16T22:17:18.670" v="842" actId="1037"/>
          <ac:spMkLst>
            <pc:docMk/>
            <pc:sldMk cId="4035950518" sldId="406"/>
            <ac:spMk id="2" creationId="{659830A3-0B75-4C72-98DE-F9B1C638339F}"/>
          </ac:spMkLst>
        </pc:spChg>
      </pc:sldChg>
      <pc:sldChg chg="addSp delSp modSp">
        <pc:chgData name="Scott Lewis" userId="2a8e5eb8-efe9-4e08-a7ea-504233c47013" providerId="ADAL" clId="{773EC4D3-C178-4889-A8DB-A6D308B605E5}" dt="2019-11-16T21:33:23.969" v="267" actId="692"/>
        <pc:sldMkLst>
          <pc:docMk/>
          <pc:sldMk cId="3192422147" sldId="407"/>
        </pc:sldMkLst>
        <pc:picChg chg="add mod modCrop">
          <ac:chgData name="Scott Lewis" userId="2a8e5eb8-efe9-4e08-a7ea-504233c47013" providerId="ADAL" clId="{773EC4D3-C178-4889-A8DB-A6D308B605E5}" dt="2019-11-16T21:33:23.969" v="267" actId="692"/>
          <ac:picMkLst>
            <pc:docMk/>
            <pc:sldMk cId="3192422147" sldId="407"/>
            <ac:picMk id="2" creationId="{153AFD71-FFAA-4CA2-92AF-936C67A70D6C}"/>
          </ac:picMkLst>
        </pc:picChg>
        <pc:picChg chg="del">
          <ac:chgData name="Scott Lewis" userId="2a8e5eb8-efe9-4e08-a7ea-504233c47013" providerId="ADAL" clId="{773EC4D3-C178-4889-A8DB-A6D308B605E5}" dt="2019-11-16T21:26:55.979" v="201" actId="478"/>
          <ac:picMkLst>
            <pc:docMk/>
            <pc:sldMk cId="3192422147" sldId="407"/>
            <ac:picMk id="4" creationId="{9D570F76-7519-4EC5-A127-28A2C59D638F}"/>
          </ac:picMkLst>
        </pc:picChg>
        <pc:picChg chg="del">
          <ac:chgData name="Scott Lewis" userId="2a8e5eb8-efe9-4e08-a7ea-504233c47013" providerId="ADAL" clId="{773EC4D3-C178-4889-A8DB-A6D308B605E5}" dt="2019-11-16T21:26:56.496" v="202" actId="478"/>
          <ac:picMkLst>
            <pc:docMk/>
            <pc:sldMk cId="3192422147" sldId="407"/>
            <ac:picMk id="5" creationId="{EC324A2D-7D20-4253-B142-B4D5768F5505}"/>
          </ac:picMkLst>
        </pc:picChg>
      </pc:sldChg>
      <pc:sldChg chg="addSp delSp modSp">
        <pc:chgData name="Scott Lewis" userId="2a8e5eb8-efe9-4e08-a7ea-504233c47013" providerId="ADAL" clId="{773EC4D3-C178-4889-A8DB-A6D308B605E5}" dt="2019-11-16T21:32:24.733" v="253" actId="692"/>
        <pc:sldMkLst>
          <pc:docMk/>
          <pc:sldMk cId="2520633592" sldId="409"/>
        </pc:sldMkLst>
        <pc:picChg chg="add mod modCrop">
          <ac:chgData name="Scott Lewis" userId="2a8e5eb8-efe9-4e08-a7ea-504233c47013" providerId="ADAL" clId="{773EC4D3-C178-4889-A8DB-A6D308B605E5}" dt="2019-11-16T21:32:24.733" v="253" actId="692"/>
          <ac:picMkLst>
            <pc:docMk/>
            <pc:sldMk cId="2520633592" sldId="409"/>
            <ac:picMk id="2" creationId="{48FF3BFE-8418-4405-BD33-244EEFB08C6E}"/>
          </ac:picMkLst>
        </pc:picChg>
        <pc:picChg chg="del">
          <ac:chgData name="Scott Lewis" userId="2a8e5eb8-efe9-4e08-a7ea-504233c47013" providerId="ADAL" clId="{773EC4D3-C178-4889-A8DB-A6D308B605E5}" dt="2019-11-16T21:26:53.802" v="200" actId="478"/>
          <ac:picMkLst>
            <pc:docMk/>
            <pc:sldMk cId="2520633592" sldId="409"/>
            <ac:picMk id="4" creationId="{040D4AEA-9C42-464C-B613-017FC2EC6E3E}"/>
          </ac:picMkLst>
        </pc:picChg>
      </pc:sldChg>
      <pc:sldChg chg="del">
        <pc:chgData name="Scott Lewis" userId="2a8e5eb8-efe9-4e08-a7ea-504233c47013" providerId="ADAL" clId="{773EC4D3-C178-4889-A8DB-A6D308B605E5}" dt="2019-11-16T21:40:48.774" v="415" actId="2696"/>
        <pc:sldMkLst>
          <pc:docMk/>
          <pc:sldMk cId="156084626" sldId="454"/>
        </pc:sldMkLst>
      </pc:sldChg>
      <pc:sldChg chg="ord">
        <pc:chgData name="Scott Lewis" userId="2a8e5eb8-efe9-4e08-a7ea-504233c47013" providerId="ADAL" clId="{773EC4D3-C178-4889-A8DB-A6D308B605E5}" dt="2019-11-17T20:00:36.834" v="2396"/>
        <pc:sldMkLst>
          <pc:docMk/>
          <pc:sldMk cId="4238529507" sldId="455"/>
        </pc:sldMkLst>
      </pc:sldChg>
      <pc:sldChg chg="modSp del">
        <pc:chgData name="Scott Lewis" userId="2a8e5eb8-efe9-4e08-a7ea-504233c47013" providerId="ADAL" clId="{773EC4D3-C178-4889-A8DB-A6D308B605E5}" dt="2019-11-16T22:07:56.094" v="770" actId="2696"/>
        <pc:sldMkLst>
          <pc:docMk/>
          <pc:sldMk cId="547160656" sldId="458"/>
        </pc:sldMkLst>
        <pc:spChg chg="mod">
          <ac:chgData name="Scott Lewis" userId="2a8e5eb8-efe9-4e08-a7ea-504233c47013" providerId="ADAL" clId="{773EC4D3-C178-4889-A8DB-A6D308B605E5}" dt="2019-11-16T21:49:32.158" v="449" actId="115"/>
          <ac:spMkLst>
            <pc:docMk/>
            <pc:sldMk cId="547160656" sldId="458"/>
            <ac:spMk id="3" creationId="{5D982340-102A-4E93-8361-3518AE84ADCD}"/>
          </ac:spMkLst>
        </pc:spChg>
      </pc:sldChg>
      <pc:sldChg chg="modSp">
        <pc:chgData name="Scott Lewis" userId="2a8e5eb8-efe9-4e08-a7ea-504233c47013" providerId="ADAL" clId="{773EC4D3-C178-4889-A8DB-A6D308B605E5}" dt="2019-11-16T22:19:03.159" v="866" actId="20577"/>
        <pc:sldMkLst>
          <pc:docMk/>
          <pc:sldMk cId="2805061125" sldId="459"/>
        </pc:sldMkLst>
        <pc:spChg chg="mod">
          <ac:chgData name="Scott Lewis" userId="2a8e5eb8-efe9-4e08-a7ea-504233c47013" providerId="ADAL" clId="{773EC4D3-C178-4889-A8DB-A6D308B605E5}" dt="2019-11-16T22:19:03.159" v="866" actId="20577"/>
          <ac:spMkLst>
            <pc:docMk/>
            <pc:sldMk cId="2805061125" sldId="459"/>
            <ac:spMk id="15" creationId="{BA105522-BDF0-457C-8E7B-924A2A5A514B}"/>
          </ac:spMkLst>
        </pc:spChg>
      </pc:sldChg>
      <pc:sldChg chg="ord">
        <pc:chgData name="Scott Lewis" userId="2a8e5eb8-efe9-4e08-a7ea-504233c47013" providerId="ADAL" clId="{773EC4D3-C178-4889-A8DB-A6D308B605E5}" dt="2019-11-16T22:52:18.062" v="1027"/>
        <pc:sldMkLst>
          <pc:docMk/>
          <pc:sldMk cId="4165860740" sldId="460"/>
        </pc:sldMkLst>
      </pc:sldChg>
      <pc:sldChg chg="addSp modSp">
        <pc:chgData name="Scott Lewis" userId="2a8e5eb8-efe9-4e08-a7ea-504233c47013" providerId="ADAL" clId="{773EC4D3-C178-4889-A8DB-A6D308B605E5}" dt="2019-11-16T22:58:31.874" v="1074" actId="1076"/>
        <pc:sldMkLst>
          <pc:docMk/>
          <pc:sldMk cId="1940401035" sldId="461"/>
        </pc:sldMkLst>
        <pc:picChg chg="add mod modCrop">
          <ac:chgData name="Scott Lewis" userId="2a8e5eb8-efe9-4e08-a7ea-504233c47013" providerId="ADAL" clId="{773EC4D3-C178-4889-A8DB-A6D308B605E5}" dt="2019-11-16T22:58:31.874" v="1074" actId="1076"/>
          <ac:picMkLst>
            <pc:docMk/>
            <pc:sldMk cId="1940401035" sldId="461"/>
            <ac:picMk id="2" creationId="{35635940-6464-44E7-9792-525C03F6825F}"/>
          </ac:picMkLst>
        </pc:picChg>
      </pc:sldChg>
      <pc:sldChg chg="addSp delSp modSp">
        <pc:chgData name="Scott Lewis" userId="2a8e5eb8-efe9-4e08-a7ea-504233c47013" providerId="ADAL" clId="{773EC4D3-C178-4889-A8DB-A6D308B605E5}" dt="2019-11-17T19:33:07.672" v="2041" actId="1036"/>
        <pc:sldMkLst>
          <pc:docMk/>
          <pc:sldMk cId="1060831635" sldId="462"/>
        </pc:sldMkLst>
        <pc:spChg chg="mod">
          <ac:chgData name="Scott Lewis" userId="2a8e5eb8-efe9-4e08-a7ea-504233c47013" providerId="ADAL" clId="{773EC4D3-C178-4889-A8DB-A6D308B605E5}" dt="2019-11-17T19:29:43.956" v="1909" actId="207"/>
          <ac:spMkLst>
            <pc:docMk/>
            <pc:sldMk cId="1060831635" sldId="462"/>
            <ac:spMk id="7" creationId="{00000000-0000-0000-0000-000000000000}"/>
          </ac:spMkLst>
        </pc:spChg>
        <pc:spChg chg="add mod">
          <ac:chgData name="Scott Lewis" userId="2a8e5eb8-efe9-4e08-a7ea-504233c47013" providerId="ADAL" clId="{773EC4D3-C178-4889-A8DB-A6D308B605E5}" dt="2019-11-17T19:33:07.672" v="2041" actId="1036"/>
          <ac:spMkLst>
            <pc:docMk/>
            <pc:sldMk cId="1060831635" sldId="462"/>
            <ac:spMk id="8" creationId="{92F2A720-841B-4F8A-942D-5874CEC18565}"/>
          </ac:spMkLst>
        </pc:spChg>
        <pc:grpChg chg="add mod">
          <ac:chgData name="Scott Lewis" userId="2a8e5eb8-efe9-4e08-a7ea-504233c47013" providerId="ADAL" clId="{773EC4D3-C178-4889-A8DB-A6D308B605E5}" dt="2019-11-17T19:32:44.529" v="2014" actId="1038"/>
          <ac:grpSpMkLst>
            <pc:docMk/>
            <pc:sldMk cId="1060831635" sldId="462"/>
            <ac:grpSpMk id="4" creationId="{96990BB6-3450-4AF0-BCE3-5BDC82A7A9B0}"/>
          </ac:grpSpMkLst>
        </pc:grpChg>
        <pc:picChg chg="del">
          <ac:chgData name="Scott Lewis" userId="2a8e5eb8-efe9-4e08-a7ea-504233c47013" providerId="ADAL" clId="{773EC4D3-C178-4889-A8DB-A6D308B605E5}" dt="2019-11-17T19:29:45.963" v="1910" actId="478"/>
          <ac:picMkLst>
            <pc:docMk/>
            <pc:sldMk cId="1060831635" sldId="462"/>
            <ac:picMk id="2" creationId="{2171339F-0A88-4E51-BE9E-24FCEE7CB71A}"/>
          </ac:picMkLst>
        </pc:picChg>
        <pc:picChg chg="add mod modCrop">
          <ac:chgData name="Scott Lewis" userId="2a8e5eb8-efe9-4e08-a7ea-504233c47013" providerId="ADAL" clId="{773EC4D3-C178-4889-A8DB-A6D308B605E5}" dt="2019-11-17T19:32:18.980" v="1998" actId="164"/>
          <ac:picMkLst>
            <pc:docMk/>
            <pc:sldMk cId="1060831635" sldId="462"/>
            <ac:picMk id="3" creationId="{DDF8D268-0230-4AF0-8293-DDEC7763E7F7}"/>
          </ac:picMkLst>
        </pc:picChg>
        <pc:picChg chg="add mod modCrop">
          <ac:chgData name="Scott Lewis" userId="2a8e5eb8-efe9-4e08-a7ea-504233c47013" providerId="ADAL" clId="{773EC4D3-C178-4889-A8DB-A6D308B605E5}" dt="2019-11-17T19:32:18.980" v="1998" actId="164"/>
          <ac:picMkLst>
            <pc:docMk/>
            <pc:sldMk cId="1060831635" sldId="462"/>
            <ac:picMk id="5" creationId="{DE60C28E-4D5D-4DE6-8682-93B97D00BECE}"/>
          </ac:picMkLst>
        </pc:picChg>
        <pc:picChg chg="add mod modCrop">
          <ac:chgData name="Scott Lewis" userId="2a8e5eb8-efe9-4e08-a7ea-504233c47013" providerId="ADAL" clId="{773EC4D3-C178-4889-A8DB-A6D308B605E5}" dt="2019-11-17T19:32:18.980" v="1998" actId="164"/>
          <ac:picMkLst>
            <pc:docMk/>
            <pc:sldMk cId="1060831635" sldId="462"/>
            <ac:picMk id="6" creationId="{D22D83ED-95EF-44EF-A116-4EDF694E3261}"/>
          </ac:picMkLst>
        </pc:picChg>
      </pc:sldChg>
      <pc:sldChg chg="delSp modSp del">
        <pc:chgData name="Scott Lewis" userId="2a8e5eb8-efe9-4e08-a7ea-504233c47013" providerId="ADAL" clId="{773EC4D3-C178-4889-A8DB-A6D308B605E5}" dt="2019-11-16T21:35:07.485" v="271" actId="2696"/>
        <pc:sldMkLst>
          <pc:docMk/>
          <pc:sldMk cId="1008874268" sldId="465"/>
        </pc:sldMkLst>
        <pc:spChg chg="del">
          <ac:chgData name="Scott Lewis" userId="2a8e5eb8-efe9-4e08-a7ea-504233c47013" providerId="ADAL" clId="{773EC4D3-C178-4889-A8DB-A6D308B605E5}" dt="2019-11-16T21:27:09.446" v="209" actId="478"/>
          <ac:spMkLst>
            <pc:docMk/>
            <pc:sldMk cId="1008874268" sldId="465"/>
            <ac:spMk id="5" creationId="{C1E58920-A606-4741-A465-70195C4401FE}"/>
          </ac:spMkLst>
        </pc:spChg>
        <pc:picChg chg="del mod">
          <ac:chgData name="Scott Lewis" userId="2a8e5eb8-efe9-4e08-a7ea-504233c47013" providerId="ADAL" clId="{773EC4D3-C178-4889-A8DB-A6D308B605E5}" dt="2019-11-16T21:27:07.875" v="208" actId="478"/>
          <ac:picMkLst>
            <pc:docMk/>
            <pc:sldMk cId="1008874268" sldId="465"/>
            <ac:picMk id="4" creationId="{ECCD4EBF-E184-47E7-B30B-F0050C5A49A1}"/>
          </ac:picMkLst>
        </pc:picChg>
      </pc:sldChg>
      <pc:sldChg chg="addSp delSp modSp add">
        <pc:chgData name="Scott Lewis" userId="2a8e5eb8-efe9-4e08-a7ea-504233c47013" providerId="ADAL" clId="{773EC4D3-C178-4889-A8DB-A6D308B605E5}" dt="2019-11-18T17:56:27.572" v="2517" actId="1035"/>
        <pc:sldMkLst>
          <pc:docMk/>
          <pc:sldMk cId="2531066607" sldId="465"/>
        </pc:sldMkLst>
        <pc:spChg chg="del">
          <ac:chgData name="Scott Lewis" userId="2a8e5eb8-efe9-4e08-a7ea-504233c47013" providerId="ADAL" clId="{773EC4D3-C178-4889-A8DB-A6D308B605E5}" dt="2019-11-16T21:52:27.119" v="452" actId="478"/>
          <ac:spMkLst>
            <pc:docMk/>
            <pc:sldMk cId="2531066607" sldId="465"/>
            <ac:spMk id="2" creationId="{BF358089-5B9D-4993-9D5D-2B4D0E7539A0}"/>
          </ac:spMkLst>
        </pc:spChg>
        <pc:spChg chg="del">
          <ac:chgData name="Scott Lewis" userId="2a8e5eb8-efe9-4e08-a7ea-504233c47013" providerId="ADAL" clId="{773EC4D3-C178-4889-A8DB-A6D308B605E5}" dt="2019-11-16T21:52:25.321" v="451" actId="478"/>
          <ac:spMkLst>
            <pc:docMk/>
            <pc:sldMk cId="2531066607" sldId="465"/>
            <ac:spMk id="3" creationId="{02FB30CA-FB12-46FF-87A7-745AC478F008}"/>
          </ac:spMkLst>
        </pc:spChg>
        <pc:spChg chg="add mod">
          <ac:chgData name="Scott Lewis" userId="2a8e5eb8-efe9-4e08-a7ea-504233c47013" providerId="ADAL" clId="{773EC4D3-C178-4889-A8DB-A6D308B605E5}" dt="2019-11-16T21:53:25.797" v="463"/>
          <ac:spMkLst>
            <pc:docMk/>
            <pc:sldMk cId="2531066607" sldId="465"/>
            <ac:spMk id="5" creationId="{0184F150-2C6F-43F0-84D6-037BF4F9A38F}"/>
          </ac:spMkLst>
        </pc:spChg>
        <pc:spChg chg="add del mod">
          <ac:chgData name="Scott Lewis" userId="2a8e5eb8-efe9-4e08-a7ea-504233c47013" providerId="ADAL" clId="{773EC4D3-C178-4889-A8DB-A6D308B605E5}" dt="2019-11-16T21:58:01.087" v="467" actId="478"/>
          <ac:spMkLst>
            <pc:docMk/>
            <pc:sldMk cId="2531066607" sldId="465"/>
            <ac:spMk id="6" creationId="{9C6F3E3C-846C-4F6E-87B7-C2327462EED9}"/>
          </ac:spMkLst>
        </pc:spChg>
        <pc:spChg chg="add mod">
          <ac:chgData name="Scott Lewis" userId="2a8e5eb8-efe9-4e08-a7ea-504233c47013" providerId="ADAL" clId="{773EC4D3-C178-4889-A8DB-A6D308B605E5}" dt="2019-11-18T17:56:27.572" v="2517" actId="1035"/>
          <ac:spMkLst>
            <pc:docMk/>
            <pc:sldMk cId="2531066607" sldId="465"/>
            <ac:spMk id="7" creationId="{79F949DA-CEF2-4CDA-A8EB-7453662F2130}"/>
          </ac:spMkLst>
        </pc:spChg>
        <pc:spChg chg="add del">
          <ac:chgData name="Scott Lewis" userId="2a8e5eb8-efe9-4e08-a7ea-504233c47013" providerId="ADAL" clId="{773EC4D3-C178-4889-A8DB-A6D308B605E5}" dt="2019-11-16T22:05:11.654" v="695"/>
          <ac:spMkLst>
            <pc:docMk/>
            <pc:sldMk cId="2531066607" sldId="465"/>
            <ac:spMk id="8" creationId="{156820D7-9946-46F6-BCF6-C90604C50743}"/>
          </ac:spMkLst>
        </pc:spChg>
        <pc:picChg chg="add del mod modCrop">
          <ac:chgData name="Scott Lewis" userId="2a8e5eb8-efe9-4e08-a7ea-504233c47013" providerId="ADAL" clId="{773EC4D3-C178-4889-A8DB-A6D308B605E5}" dt="2019-11-16T22:05:04.436" v="693" actId="478"/>
          <ac:picMkLst>
            <pc:docMk/>
            <pc:sldMk cId="2531066607" sldId="465"/>
            <ac:picMk id="4" creationId="{4C047417-D9BF-4165-8062-3FE63B857B4D}"/>
          </ac:picMkLst>
        </pc:picChg>
        <pc:picChg chg="add mod modCrop">
          <ac:chgData name="Scott Lewis" userId="2a8e5eb8-efe9-4e08-a7ea-504233c47013" providerId="ADAL" clId="{773EC4D3-C178-4889-A8DB-A6D308B605E5}" dt="2019-11-16T22:06:58.819" v="765" actId="14100"/>
          <ac:picMkLst>
            <pc:docMk/>
            <pc:sldMk cId="2531066607" sldId="465"/>
            <ac:picMk id="9" creationId="{1885F0CC-7220-463E-BBAB-1301C409953C}"/>
          </ac:picMkLst>
        </pc:picChg>
      </pc:sldChg>
      <pc:sldChg chg="addSp delSp modSp add modNotesTx">
        <pc:chgData name="Scott Lewis" userId="2a8e5eb8-efe9-4e08-a7ea-504233c47013" providerId="ADAL" clId="{773EC4D3-C178-4889-A8DB-A6D308B605E5}" dt="2019-11-16T22:56:53.479" v="1067" actId="1038"/>
        <pc:sldMkLst>
          <pc:docMk/>
          <pc:sldMk cId="42126474" sldId="466"/>
        </pc:sldMkLst>
        <pc:spChg chg="del">
          <ac:chgData name="Scott Lewis" userId="2a8e5eb8-efe9-4e08-a7ea-504233c47013" providerId="ADAL" clId="{773EC4D3-C178-4889-A8DB-A6D308B605E5}" dt="2019-11-16T22:47:08.398" v="971" actId="478"/>
          <ac:spMkLst>
            <pc:docMk/>
            <pc:sldMk cId="42126474" sldId="466"/>
            <ac:spMk id="2" creationId="{3D27315E-3F93-40A6-A936-6957660A904C}"/>
          </ac:spMkLst>
        </pc:spChg>
        <pc:spChg chg="del">
          <ac:chgData name="Scott Lewis" userId="2a8e5eb8-efe9-4e08-a7ea-504233c47013" providerId="ADAL" clId="{773EC4D3-C178-4889-A8DB-A6D308B605E5}" dt="2019-11-16T22:47:03.296" v="970" actId="478"/>
          <ac:spMkLst>
            <pc:docMk/>
            <pc:sldMk cId="42126474" sldId="466"/>
            <ac:spMk id="3" creationId="{99D7DDC1-A7D1-44C7-A2B2-B71336710C39}"/>
          </ac:spMkLst>
        </pc:spChg>
        <pc:picChg chg="add">
          <ac:chgData name="Scott Lewis" userId="2a8e5eb8-efe9-4e08-a7ea-504233c47013" providerId="ADAL" clId="{773EC4D3-C178-4889-A8DB-A6D308B605E5}" dt="2019-11-16T22:47:12.817" v="972"/>
          <ac:picMkLst>
            <pc:docMk/>
            <pc:sldMk cId="42126474" sldId="466"/>
            <ac:picMk id="4" creationId="{807B3899-1F27-4BDB-B5FE-95B469E664F9}"/>
          </ac:picMkLst>
        </pc:picChg>
        <pc:picChg chg="add mod modCrop">
          <ac:chgData name="Scott Lewis" userId="2a8e5eb8-efe9-4e08-a7ea-504233c47013" providerId="ADAL" clId="{773EC4D3-C178-4889-A8DB-A6D308B605E5}" dt="2019-11-16T22:51:50.565" v="1016" actId="14100"/>
          <ac:picMkLst>
            <pc:docMk/>
            <pc:sldMk cId="42126474" sldId="466"/>
            <ac:picMk id="5" creationId="{22B2B1C3-94D3-4A81-AD5A-21D26E98BA14}"/>
          </ac:picMkLst>
        </pc:picChg>
        <pc:picChg chg="mod modCrop">
          <ac:chgData name="Scott Lewis" userId="2a8e5eb8-efe9-4e08-a7ea-504233c47013" providerId="ADAL" clId="{773EC4D3-C178-4889-A8DB-A6D308B605E5}" dt="2019-11-16T22:56:53.479" v="1067" actId="1038"/>
          <ac:picMkLst>
            <pc:docMk/>
            <pc:sldMk cId="42126474" sldId="466"/>
            <ac:picMk id="6" creationId="{A692783A-B198-45F7-B57B-891B8BC7284E}"/>
          </ac:picMkLst>
        </pc:picChg>
        <pc:picChg chg="add mod modCrop">
          <ac:chgData name="Scott Lewis" userId="2a8e5eb8-efe9-4e08-a7ea-504233c47013" providerId="ADAL" clId="{773EC4D3-C178-4889-A8DB-A6D308B605E5}" dt="2019-11-16T22:56:51.042" v="1064" actId="1582"/>
          <ac:picMkLst>
            <pc:docMk/>
            <pc:sldMk cId="42126474" sldId="466"/>
            <ac:picMk id="7" creationId="{3A881774-FD17-4719-9B6D-9D0A9B8C5F70}"/>
          </ac:picMkLst>
        </pc:picChg>
      </pc:sldChg>
      <pc:sldChg chg="addSp delSp modSp add">
        <pc:chgData name="Scott Lewis" userId="2a8e5eb8-efe9-4e08-a7ea-504233c47013" providerId="ADAL" clId="{773EC4D3-C178-4889-A8DB-A6D308B605E5}" dt="2019-11-17T19:01:24.700" v="1513" actId="692"/>
        <pc:sldMkLst>
          <pc:docMk/>
          <pc:sldMk cId="1440613679" sldId="467"/>
        </pc:sldMkLst>
        <pc:spChg chg="del">
          <ac:chgData name="Scott Lewis" userId="2a8e5eb8-efe9-4e08-a7ea-504233c47013" providerId="ADAL" clId="{773EC4D3-C178-4889-A8DB-A6D308B605E5}" dt="2019-11-17T18:58:03.358" v="1441" actId="478"/>
          <ac:spMkLst>
            <pc:docMk/>
            <pc:sldMk cId="1440613679" sldId="467"/>
            <ac:spMk id="2" creationId="{4EDBBBBE-1F59-43CA-8E2C-6EED8F7A7E9C}"/>
          </ac:spMkLst>
        </pc:spChg>
        <pc:spChg chg="del">
          <ac:chgData name="Scott Lewis" userId="2a8e5eb8-efe9-4e08-a7ea-504233c47013" providerId="ADAL" clId="{773EC4D3-C178-4889-A8DB-A6D308B605E5}" dt="2019-11-17T18:58:01.119" v="1440" actId="478"/>
          <ac:spMkLst>
            <pc:docMk/>
            <pc:sldMk cId="1440613679" sldId="467"/>
            <ac:spMk id="3" creationId="{53934226-DD53-4E3A-9B8D-FECF2E6BDDCC}"/>
          </ac:spMkLst>
        </pc:spChg>
        <pc:spChg chg="add mod">
          <ac:chgData name="Scott Lewis" userId="2a8e5eb8-efe9-4e08-a7ea-504233c47013" providerId="ADAL" clId="{773EC4D3-C178-4889-A8DB-A6D308B605E5}" dt="2019-11-17T19:00:33.901" v="1489" actId="1076"/>
          <ac:spMkLst>
            <pc:docMk/>
            <pc:sldMk cId="1440613679" sldId="467"/>
            <ac:spMk id="7" creationId="{54F8FF55-680A-4FC6-B4D7-3F2882A2F15D}"/>
          </ac:spMkLst>
        </pc:spChg>
        <pc:spChg chg="add mod">
          <ac:chgData name="Scott Lewis" userId="2a8e5eb8-efe9-4e08-a7ea-504233c47013" providerId="ADAL" clId="{773EC4D3-C178-4889-A8DB-A6D308B605E5}" dt="2019-11-17T19:00:51.747" v="1491" actId="1076"/>
          <ac:spMkLst>
            <pc:docMk/>
            <pc:sldMk cId="1440613679" sldId="467"/>
            <ac:spMk id="8" creationId="{BDB20E7F-6312-4017-9889-109DB8A0D4F4}"/>
          </ac:spMkLst>
        </pc:spChg>
        <pc:picChg chg="add mod modCrop">
          <ac:chgData name="Scott Lewis" userId="2a8e5eb8-efe9-4e08-a7ea-504233c47013" providerId="ADAL" clId="{773EC4D3-C178-4889-A8DB-A6D308B605E5}" dt="2019-11-17T19:01:24.700" v="1513" actId="692"/>
          <ac:picMkLst>
            <pc:docMk/>
            <pc:sldMk cId="1440613679" sldId="467"/>
            <ac:picMk id="4" creationId="{48A4E19B-212C-4870-8239-01D1A11ED234}"/>
          </ac:picMkLst>
        </pc:picChg>
        <pc:picChg chg="add mod modCrop">
          <ac:chgData name="Scott Lewis" userId="2a8e5eb8-efe9-4e08-a7ea-504233c47013" providerId="ADAL" clId="{773EC4D3-C178-4889-A8DB-A6D308B605E5}" dt="2019-11-17T19:00:02.111" v="1468" actId="14100"/>
          <ac:picMkLst>
            <pc:docMk/>
            <pc:sldMk cId="1440613679" sldId="467"/>
            <ac:picMk id="5" creationId="{04E6250F-08A8-4B82-8A25-2E24DE2013DC}"/>
          </ac:picMkLst>
        </pc:picChg>
        <pc:picChg chg="add mod modCrop">
          <ac:chgData name="Scott Lewis" userId="2a8e5eb8-efe9-4e08-a7ea-504233c47013" providerId="ADAL" clId="{773EC4D3-C178-4889-A8DB-A6D308B605E5}" dt="2019-11-17T19:01:14.904" v="1500" actId="1076"/>
          <ac:picMkLst>
            <pc:docMk/>
            <pc:sldMk cId="1440613679" sldId="467"/>
            <ac:picMk id="6" creationId="{8E0530ED-DDB4-4F74-BDD8-3620D7579668}"/>
          </ac:picMkLst>
        </pc:picChg>
      </pc:sldChg>
      <pc:sldChg chg="addSp delSp modSp add">
        <pc:chgData name="Scott Lewis" userId="2a8e5eb8-efe9-4e08-a7ea-504233c47013" providerId="ADAL" clId="{773EC4D3-C178-4889-A8DB-A6D308B605E5}" dt="2019-11-17T19:29:00.254" v="1883" actId="167"/>
        <pc:sldMkLst>
          <pc:docMk/>
          <pc:sldMk cId="295074074" sldId="468"/>
        </pc:sldMkLst>
        <pc:spChg chg="mod">
          <ac:chgData name="Scott Lewis" userId="2a8e5eb8-efe9-4e08-a7ea-504233c47013" providerId="ADAL" clId="{773EC4D3-C178-4889-A8DB-A6D308B605E5}" dt="2019-11-17T19:11:49.533" v="1556" actId="20577"/>
          <ac:spMkLst>
            <pc:docMk/>
            <pc:sldMk cId="295074074" sldId="468"/>
            <ac:spMk id="3" creationId="{00000000-0000-0000-0000-000000000000}"/>
          </ac:spMkLst>
        </pc:spChg>
        <pc:spChg chg="mod">
          <ac:chgData name="Scott Lewis" userId="2a8e5eb8-efe9-4e08-a7ea-504233c47013" providerId="ADAL" clId="{773EC4D3-C178-4889-A8DB-A6D308B605E5}" dt="2019-11-17T19:16:20.098" v="1720" actId="1035"/>
          <ac:spMkLst>
            <pc:docMk/>
            <pc:sldMk cId="295074074" sldId="468"/>
            <ac:spMk id="7" creationId="{00000000-0000-0000-0000-000000000000}"/>
          </ac:spMkLst>
        </pc:spChg>
        <pc:spChg chg="mod">
          <ac:chgData name="Scott Lewis" userId="2a8e5eb8-efe9-4e08-a7ea-504233c47013" providerId="ADAL" clId="{773EC4D3-C178-4889-A8DB-A6D308B605E5}" dt="2019-11-17T19:16:28.531" v="1731" actId="1036"/>
          <ac:spMkLst>
            <pc:docMk/>
            <pc:sldMk cId="295074074" sldId="468"/>
            <ac:spMk id="8" creationId="{00000000-0000-0000-0000-000000000000}"/>
          </ac:spMkLst>
        </pc:spChg>
        <pc:spChg chg="mod">
          <ac:chgData name="Scott Lewis" userId="2a8e5eb8-efe9-4e08-a7ea-504233c47013" providerId="ADAL" clId="{773EC4D3-C178-4889-A8DB-A6D308B605E5}" dt="2019-11-17T19:17:34.856" v="1736" actId="1076"/>
          <ac:spMkLst>
            <pc:docMk/>
            <pc:sldMk cId="295074074" sldId="468"/>
            <ac:spMk id="10" creationId="{00000000-0000-0000-0000-000000000000}"/>
          </ac:spMkLst>
        </pc:spChg>
        <pc:spChg chg="mod">
          <ac:chgData name="Scott Lewis" userId="2a8e5eb8-efe9-4e08-a7ea-504233c47013" providerId="ADAL" clId="{773EC4D3-C178-4889-A8DB-A6D308B605E5}" dt="2019-11-17T19:19:10.579" v="1758" actId="14100"/>
          <ac:spMkLst>
            <pc:docMk/>
            <pc:sldMk cId="295074074" sldId="468"/>
            <ac:spMk id="12" creationId="{00000000-0000-0000-0000-000000000000}"/>
          </ac:spMkLst>
        </pc:spChg>
        <pc:spChg chg="mod">
          <ac:chgData name="Scott Lewis" userId="2a8e5eb8-efe9-4e08-a7ea-504233c47013" providerId="ADAL" clId="{773EC4D3-C178-4889-A8DB-A6D308B605E5}" dt="2019-11-17T19:18:20.404" v="1741" actId="1076"/>
          <ac:spMkLst>
            <pc:docMk/>
            <pc:sldMk cId="295074074" sldId="468"/>
            <ac:spMk id="13" creationId="{00000000-0000-0000-0000-000000000000}"/>
          </ac:spMkLst>
        </pc:spChg>
        <pc:spChg chg="mod">
          <ac:chgData name="Scott Lewis" userId="2a8e5eb8-efe9-4e08-a7ea-504233c47013" providerId="ADAL" clId="{773EC4D3-C178-4889-A8DB-A6D308B605E5}" dt="2019-11-17T19:17:50.246" v="1737" actId="1076"/>
          <ac:spMkLst>
            <pc:docMk/>
            <pc:sldMk cId="295074074" sldId="468"/>
            <ac:spMk id="14" creationId="{00000000-0000-0000-0000-000000000000}"/>
          </ac:spMkLst>
        </pc:spChg>
        <pc:spChg chg="mod">
          <ac:chgData name="Scott Lewis" userId="2a8e5eb8-efe9-4e08-a7ea-504233c47013" providerId="ADAL" clId="{773EC4D3-C178-4889-A8DB-A6D308B605E5}" dt="2019-11-17T19:18:47.463" v="1744" actId="20577"/>
          <ac:spMkLst>
            <pc:docMk/>
            <pc:sldMk cId="295074074" sldId="468"/>
            <ac:spMk id="16" creationId="{00000000-0000-0000-0000-000000000000}"/>
          </ac:spMkLst>
        </pc:spChg>
        <pc:spChg chg="mod ord">
          <ac:chgData name="Scott Lewis" userId="2a8e5eb8-efe9-4e08-a7ea-504233c47013" providerId="ADAL" clId="{773EC4D3-C178-4889-A8DB-A6D308B605E5}" dt="2019-11-17T19:16:06.457" v="1697" actId="14100"/>
          <ac:spMkLst>
            <pc:docMk/>
            <pc:sldMk cId="295074074" sldId="468"/>
            <ac:spMk id="20" creationId="{00000000-0000-0000-0000-000000000000}"/>
          </ac:spMkLst>
        </pc:spChg>
        <pc:spChg chg="add mod">
          <ac:chgData name="Scott Lewis" userId="2a8e5eb8-efe9-4e08-a7ea-504233c47013" providerId="ADAL" clId="{773EC4D3-C178-4889-A8DB-A6D308B605E5}" dt="2019-11-17T19:16:47.427" v="1734" actId="20577"/>
          <ac:spMkLst>
            <pc:docMk/>
            <pc:sldMk cId="295074074" sldId="468"/>
            <ac:spMk id="21" creationId="{76B6DB21-9B9E-491F-A55F-931650DECD84}"/>
          </ac:spMkLst>
        </pc:spChg>
        <pc:spChg chg="add mod">
          <ac:chgData name="Scott Lewis" userId="2a8e5eb8-efe9-4e08-a7ea-504233c47013" providerId="ADAL" clId="{773EC4D3-C178-4889-A8DB-A6D308B605E5}" dt="2019-11-17T19:19:26.663" v="1771" actId="20577"/>
          <ac:spMkLst>
            <pc:docMk/>
            <pc:sldMk cId="295074074" sldId="468"/>
            <ac:spMk id="22" creationId="{88FF6E3C-F1A3-4B4E-B13A-22E8295CB627}"/>
          </ac:spMkLst>
        </pc:spChg>
        <pc:grpChg chg="del">
          <ac:chgData name="Scott Lewis" userId="2a8e5eb8-efe9-4e08-a7ea-504233c47013" providerId="ADAL" clId="{773EC4D3-C178-4889-A8DB-A6D308B605E5}" dt="2019-11-17T19:11:22.721" v="1548" actId="478"/>
          <ac:grpSpMkLst>
            <pc:docMk/>
            <pc:sldMk cId="295074074" sldId="468"/>
            <ac:grpSpMk id="4" creationId="{B225B3D4-AB90-4C58-8150-FADA1612F540}"/>
          </ac:grpSpMkLst>
        </pc:grpChg>
        <pc:grpChg chg="add mod ord">
          <ac:chgData name="Scott Lewis" userId="2a8e5eb8-efe9-4e08-a7ea-504233c47013" providerId="ADAL" clId="{773EC4D3-C178-4889-A8DB-A6D308B605E5}" dt="2019-11-17T19:29:00.254" v="1883" actId="167"/>
          <ac:grpSpMkLst>
            <pc:docMk/>
            <pc:sldMk cId="295074074" sldId="468"/>
            <ac:grpSpMk id="6" creationId="{C841FA5A-E6BD-44DD-8830-03C45CF97B15}"/>
          </ac:grpSpMkLst>
        </pc:grpChg>
        <pc:picChg chg="add mod modCrop">
          <ac:chgData name="Scott Lewis" userId="2a8e5eb8-efe9-4e08-a7ea-504233c47013" providerId="ADAL" clId="{773EC4D3-C178-4889-A8DB-A6D308B605E5}" dt="2019-11-17T19:15:42.492" v="1679" actId="164"/>
          <ac:picMkLst>
            <pc:docMk/>
            <pc:sldMk cId="295074074" sldId="468"/>
            <ac:picMk id="5" creationId="{0264C35D-4851-48AA-99A4-6B2E728FAB45}"/>
          </ac:picMkLst>
        </pc:picChg>
        <pc:picChg chg="add mod modCrop">
          <ac:chgData name="Scott Lewis" userId="2a8e5eb8-efe9-4e08-a7ea-504233c47013" providerId="ADAL" clId="{773EC4D3-C178-4889-A8DB-A6D308B605E5}" dt="2019-11-17T19:15:42.492" v="1679" actId="164"/>
          <ac:picMkLst>
            <pc:docMk/>
            <pc:sldMk cId="295074074" sldId="468"/>
            <ac:picMk id="15" creationId="{A9E76B1E-1056-411C-A58D-ED073F8FDE0E}"/>
          </ac:picMkLst>
        </pc:picChg>
        <pc:picChg chg="add mod modCrop">
          <ac:chgData name="Scott Lewis" userId="2a8e5eb8-efe9-4e08-a7ea-504233c47013" providerId="ADAL" clId="{773EC4D3-C178-4889-A8DB-A6D308B605E5}" dt="2019-11-17T19:15:42.492" v="1679" actId="164"/>
          <ac:picMkLst>
            <pc:docMk/>
            <pc:sldMk cId="295074074" sldId="468"/>
            <ac:picMk id="17" creationId="{8C6E96D8-447F-4ACA-98AC-ECD90EDC6343}"/>
          </ac:picMkLst>
        </pc:picChg>
        <pc:picChg chg="add del mod modCrop">
          <ac:chgData name="Scott Lewis" userId="2a8e5eb8-efe9-4e08-a7ea-504233c47013" providerId="ADAL" clId="{773EC4D3-C178-4889-A8DB-A6D308B605E5}" dt="2019-11-17T19:14:50.157" v="1643" actId="478"/>
          <ac:picMkLst>
            <pc:docMk/>
            <pc:sldMk cId="295074074" sldId="468"/>
            <ac:picMk id="18" creationId="{EF67A7BC-DD25-46C0-B9FD-9E8B2354B609}"/>
          </ac:picMkLst>
        </pc:picChg>
        <pc:picChg chg="add mod modCrop">
          <ac:chgData name="Scott Lewis" userId="2a8e5eb8-efe9-4e08-a7ea-504233c47013" providerId="ADAL" clId="{773EC4D3-C178-4889-A8DB-A6D308B605E5}" dt="2019-11-17T19:15:42.492" v="1679" actId="164"/>
          <ac:picMkLst>
            <pc:docMk/>
            <pc:sldMk cId="295074074" sldId="468"/>
            <ac:picMk id="19" creationId="{060AD43B-5EE3-43BC-96C8-32D5973E4166}"/>
          </ac:picMkLst>
        </pc:picChg>
      </pc:sldChg>
      <pc:sldChg chg="addSp delSp modSp add ord">
        <pc:chgData name="Scott Lewis" userId="2a8e5eb8-efe9-4e08-a7ea-504233c47013" providerId="ADAL" clId="{773EC4D3-C178-4889-A8DB-A6D308B605E5}" dt="2019-11-17T19:54:00.532" v="2269"/>
        <pc:sldMkLst>
          <pc:docMk/>
          <pc:sldMk cId="838369888" sldId="469"/>
        </pc:sldMkLst>
        <pc:spChg chg="del">
          <ac:chgData name="Scott Lewis" userId="2a8e5eb8-efe9-4e08-a7ea-504233c47013" providerId="ADAL" clId="{773EC4D3-C178-4889-A8DB-A6D308B605E5}" dt="2019-11-17T19:52:24.595" v="2250" actId="478"/>
          <ac:spMkLst>
            <pc:docMk/>
            <pc:sldMk cId="838369888" sldId="469"/>
            <ac:spMk id="2" creationId="{5CAB8B76-AAB6-4C1F-999D-744A45223EEF}"/>
          </ac:spMkLst>
        </pc:spChg>
        <pc:spChg chg="del">
          <ac:chgData name="Scott Lewis" userId="2a8e5eb8-efe9-4e08-a7ea-504233c47013" providerId="ADAL" clId="{773EC4D3-C178-4889-A8DB-A6D308B605E5}" dt="2019-11-17T19:52:22.969" v="2249" actId="478"/>
          <ac:spMkLst>
            <pc:docMk/>
            <pc:sldMk cId="838369888" sldId="469"/>
            <ac:spMk id="3" creationId="{F5D811C6-13C5-465C-9558-4BEF1A78F968}"/>
          </ac:spMkLst>
        </pc:spChg>
        <pc:picChg chg="add mod modCrop">
          <ac:chgData name="Scott Lewis" userId="2a8e5eb8-efe9-4e08-a7ea-504233c47013" providerId="ADAL" clId="{773EC4D3-C178-4889-A8DB-A6D308B605E5}" dt="2019-11-17T19:53:56.164" v="2268" actId="1076"/>
          <ac:picMkLst>
            <pc:docMk/>
            <pc:sldMk cId="838369888" sldId="469"/>
            <ac:picMk id="4" creationId="{9CB3F0E9-8720-49CC-A216-1EAAD5568D30}"/>
          </ac:picMkLst>
        </pc:picChg>
        <pc:picChg chg="add mod modCrop">
          <ac:chgData name="Scott Lewis" userId="2a8e5eb8-efe9-4e08-a7ea-504233c47013" providerId="ADAL" clId="{773EC4D3-C178-4889-A8DB-A6D308B605E5}" dt="2019-11-17T19:53:54.514" v="2267" actId="1076"/>
          <ac:picMkLst>
            <pc:docMk/>
            <pc:sldMk cId="838369888" sldId="469"/>
            <ac:picMk id="5" creationId="{EF533B5C-9217-4F1E-96DD-39F62F64CB91}"/>
          </ac:picMkLst>
        </pc:picChg>
      </pc:sldChg>
      <pc:sldChg chg="addSp delSp modSp add">
        <pc:chgData name="Scott Lewis" userId="2a8e5eb8-efe9-4e08-a7ea-504233c47013" providerId="ADAL" clId="{773EC4D3-C178-4889-A8DB-A6D308B605E5}" dt="2019-11-17T19:58:19.799" v="2348" actId="20577"/>
        <pc:sldMkLst>
          <pc:docMk/>
          <pc:sldMk cId="146366098" sldId="470"/>
        </pc:sldMkLst>
        <pc:spChg chg="del">
          <ac:chgData name="Scott Lewis" userId="2a8e5eb8-efe9-4e08-a7ea-504233c47013" providerId="ADAL" clId="{773EC4D3-C178-4889-A8DB-A6D308B605E5}" dt="2019-11-17T19:56:59.679" v="2272" actId="478"/>
          <ac:spMkLst>
            <pc:docMk/>
            <pc:sldMk cId="146366098" sldId="470"/>
            <ac:spMk id="2" creationId="{0CDB053D-89BD-48F1-9B17-09626F37775C}"/>
          </ac:spMkLst>
        </pc:spChg>
        <pc:spChg chg="del">
          <ac:chgData name="Scott Lewis" userId="2a8e5eb8-efe9-4e08-a7ea-504233c47013" providerId="ADAL" clId="{773EC4D3-C178-4889-A8DB-A6D308B605E5}" dt="2019-11-17T19:56:58.632" v="2271" actId="478"/>
          <ac:spMkLst>
            <pc:docMk/>
            <pc:sldMk cId="146366098" sldId="470"/>
            <ac:spMk id="3" creationId="{8CE7CFB1-F351-45CC-912A-F1962405A35D}"/>
          </ac:spMkLst>
        </pc:spChg>
        <pc:spChg chg="add">
          <ac:chgData name="Scott Lewis" userId="2a8e5eb8-efe9-4e08-a7ea-504233c47013" providerId="ADAL" clId="{773EC4D3-C178-4889-A8DB-A6D308B605E5}" dt="2019-11-17T19:57:30.654" v="2280"/>
          <ac:spMkLst>
            <pc:docMk/>
            <pc:sldMk cId="146366098" sldId="470"/>
            <ac:spMk id="5" creationId="{207288E4-4059-4ACE-BBDC-B2764B2EC3A8}"/>
          </ac:spMkLst>
        </pc:spChg>
        <pc:spChg chg="add">
          <ac:chgData name="Scott Lewis" userId="2a8e5eb8-efe9-4e08-a7ea-504233c47013" providerId="ADAL" clId="{773EC4D3-C178-4889-A8DB-A6D308B605E5}" dt="2019-11-17T19:57:38.670" v="2281"/>
          <ac:spMkLst>
            <pc:docMk/>
            <pc:sldMk cId="146366098" sldId="470"/>
            <ac:spMk id="6" creationId="{76CA6F03-09CA-4242-AE89-FDB2CEC3748B}"/>
          </ac:spMkLst>
        </pc:spChg>
        <pc:spChg chg="add mod">
          <ac:chgData name="Scott Lewis" userId="2a8e5eb8-efe9-4e08-a7ea-504233c47013" providerId="ADAL" clId="{773EC4D3-C178-4889-A8DB-A6D308B605E5}" dt="2019-11-17T19:58:19.799" v="2348" actId="20577"/>
          <ac:spMkLst>
            <pc:docMk/>
            <pc:sldMk cId="146366098" sldId="470"/>
            <ac:spMk id="7" creationId="{636D040C-67A3-44B9-88DD-C06AB75CD342}"/>
          </ac:spMkLst>
        </pc:spChg>
        <pc:picChg chg="add mod modCrop">
          <ac:chgData name="Scott Lewis" userId="2a8e5eb8-efe9-4e08-a7ea-504233c47013" providerId="ADAL" clId="{773EC4D3-C178-4889-A8DB-A6D308B605E5}" dt="2019-11-17T19:57:23.713" v="2279" actId="14100"/>
          <ac:picMkLst>
            <pc:docMk/>
            <pc:sldMk cId="146366098" sldId="470"/>
            <ac:picMk id="4" creationId="{DA882057-76D9-4B31-A342-C15013C91BB8}"/>
          </ac:picMkLst>
        </pc:picChg>
      </pc:sldChg>
      <pc:sldChg chg="add del">
        <pc:chgData name="Scott Lewis" userId="2a8e5eb8-efe9-4e08-a7ea-504233c47013" providerId="ADAL" clId="{773EC4D3-C178-4889-A8DB-A6D308B605E5}" dt="2019-11-17T19:58:54.399" v="2351" actId="2696"/>
        <pc:sldMkLst>
          <pc:docMk/>
          <pc:sldMk cId="1210772607" sldId="471"/>
        </pc:sldMkLst>
      </pc:sldChg>
      <pc:sldChg chg="addSp delSp modSp add">
        <pc:chgData name="Scott Lewis" userId="2a8e5eb8-efe9-4e08-a7ea-504233c47013" providerId="ADAL" clId="{773EC4D3-C178-4889-A8DB-A6D308B605E5}" dt="2019-11-17T20:00:14.015" v="2394" actId="692"/>
        <pc:sldMkLst>
          <pc:docMk/>
          <pc:sldMk cId="3840705312" sldId="471"/>
        </pc:sldMkLst>
        <pc:spChg chg="mod">
          <ac:chgData name="Scott Lewis" userId="2a8e5eb8-efe9-4e08-a7ea-504233c47013" providerId="ADAL" clId="{773EC4D3-C178-4889-A8DB-A6D308B605E5}" dt="2019-11-17T19:59:57.862" v="2385" actId="20577"/>
          <ac:spMkLst>
            <pc:docMk/>
            <pc:sldMk cId="3840705312" sldId="471"/>
            <ac:spMk id="7" creationId="{1924367E-BB7B-4C09-9189-60CC7EBB4251}"/>
          </ac:spMkLst>
        </pc:spChg>
        <pc:picChg chg="del">
          <ac:chgData name="Scott Lewis" userId="2a8e5eb8-efe9-4e08-a7ea-504233c47013" providerId="ADAL" clId="{773EC4D3-C178-4889-A8DB-A6D308B605E5}" dt="2019-11-17T19:59:01.182" v="2353" actId="478"/>
          <ac:picMkLst>
            <pc:docMk/>
            <pc:sldMk cId="3840705312" sldId="471"/>
            <ac:picMk id="2" creationId="{936615EC-7908-4D0A-98E1-BA2086E150CE}"/>
          </ac:picMkLst>
        </pc:picChg>
        <pc:picChg chg="add mod modCrop">
          <ac:chgData name="Scott Lewis" userId="2a8e5eb8-efe9-4e08-a7ea-504233c47013" providerId="ADAL" clId="{773EC4D3-C178-4889-A8DB-A6D308B605E5}" dt="2019-11-17T20:00:14.015" v="2394" actId="692"/>
          <ac:picMkLst>
            <pc:docMk/>
            <pc:sldMk cId="3840705312" sldId="471"/>
            <ac:picMk id="3" creationId="{427F8407-7D0F-48C8-97B5-A9AAE9B26048}"/>
          </ac:picMkLst>
        </pc:picChg>
      </pc:sldChg>
      <pc:sldChg chg="addSp delSp modSp add ord">
        <pc:chgData name="Scott Lewis" userId="2a8e5eb8-efe9-4e08-a7ea-504233c47013" providerId="ADAL" clId="{773EC4D3-C178-4889-A8DB-A6D308B605E5}" dt="2019-11-18T14:27:33.657" v="2414"/>
        <pc:sldMkLst>
          <pc:docMk/>
          <pc:sldMk cId="622713288" sldId="472"/>
        </pc:sldMkLst>
        <pc:spChg chg="del">
          <ac:chgData name="Scott Lewis" userId="2a8e5eb8-efe9-4e08-a7ea-504233c47013" providerId="ADAL" clId="{773EC4D3-C178-4889-A8DB-A6D308B605E5}" dt="2019-11-18T14:26:43.548" v="2399" actId="478"/>
          <ac:spMkLst>
            <pc:docMk/>
            <pc:sldMk cId="622713288" sldId="472"/>
            <ac:spMk id="2" creationId="{A4CCD548-D21E-493F-8D7E-2492ACC1E216}"/>
          </ac:spMkLst>
        </pc:spChg>
        <pc:spChg chg="del">
          <ac:chgData name="Scott Lewis" userId="2a8e5eb8-efe9-4e08-a7ea-504233c47013" providerId="ADAL" clId="{773EC4D3-C178-4889-A8DB-A6D308B605E5}" dt="2019-11-18T14:26:42.718" v="2398" actId="478"/>
          <ac:spMkLst>
            <pc:docMk/>
            <pc:sldMk cId="622713288" sldId="472"/>
            <ac:spMk id="3" creationId="{E5BAEBD3-30F3-4B08-A32C-DFC00B363F05}"/>
          </ac:spMkLst>
        </pc:spChg>
        <pc:picChg chg="add mod modCrop">
          <ac:chgData name="Scott Lewis" userId="2a8e5eb8-efe9-4e08-a7ea-504233c47013" providerId="ADAL" clId="{773EC4D3-C178-4889-A8DB-A6D308B605E5}" dt="2019-11-18T14:27:20.591" v="2412" actId="692"/>
          <ac:picMkLst>
            <pc:docMk/>
            <pc:sldMk cId="622713288" sldId="472"/>
            <ac:picMk id="4" creationId="{08729E9E-BEF2-4DB7-A875-23CB085C1F32}"/>
          </ac:picMkLst>
        </pc:picChg>
      </pc:sldChg>
      <pc:sldChg chg="addSp delSp modSp add">
        <pc:chgData name="Scott Lewis" userId="2a8e5eb8-efe9-4e08-a7ea-504233c47013" providerId="ADAL" clId="{773EC4D3-C178-4889-A8DB-A6D308B605E5}" dt="2019-11-18T18:03:17.026" v="2556"/>
        <pc:sldMkLst>
          <pc:docMk/>
          <pc:sldMk cId="1241919930" sldId="473"/>
        </pc:sldMkLst>
        <pc:spChg chg="del">
          <ac:chgData name="Scott Lewis" userId="2a8e5eb8-efe9-4e08-a7ea-504233c47013" providerId="ADAL" clId="{773EC4D3-C178-4889-A8DB-A6D308B605E5}" dt="2019-11-18T17:59:16.640" v="2524" actId="478"/>
          <ac:spMkLst>
            <pc:docMk/>
            <pc:sldMk cId="1241919930" sldId="473"/>
            <ac:spMk id="2" creationId="{0BE3B8B5-3251-43E8-BBF2-13EE7529474F}"/>
          </ac:spMkLst>
        </pc:spChg>
        <pc:spChg chg="del">
          <ac:chgData name="Scott Lewis" userId="2a8e5eb8-efe9-4e08-a7ea-504233c47013" providerId="ADAL" clId="{773EC4D3-C178-4889-A8DB-A6D308B605E5}" dt="2019-11-18T17:59:19.375" v="2525" actId="478"/>
          <ac:spMkLst>
            <pc:docMk/>
            <pc:sldMk cId="1241919930" sldId="473"/>
            <ac:spMk id="3" creationId="{7980BB39-31DC-4DE6-A9C8-DBF3BDCA29CA}"/>
          </ac:spMkLst>
        </pc:spChg>
        <pc:spChg chg="add del">
          <ac:chgData name="Scott Lewis" userId="2a8e5eb8-efe9-4e08-a7ea-504233c47013" providerId="ADAL" clId="{773EC4D3-C178-4889-A8DB-A6D308B605E5}" dt="2019-11-18T18:03:17.026" v="2556"/>
          <ac:spMkLst>
            <pc:docMk/>
            <pc:sldMk cId="1241919930" sldId="473"/>
            <ac:spMk id="7" creationId="{2E2DDDBD-63D0-4786-9B91-330A0CB61AC7}"/>
          </ac:spMkLst>
        </pc:spChg>
        <pc:picChg chg="add mod modCrop">
          <ac:chgData name="Scott Lewis" userId="2a8e5eb8-efe9-4e08-a7ea-504233c47013" providerId="ADAL" clId="{773EC4D3-C178-4889-A8DB-A6D308B605E5}" dt="2019-11-18T18:00:20.889" v="2538" actId="14100"/>
          <ac:picMkLst>
            <pc:docMk/>
            <pc:sldMk cId="1241919930" sldId="473"/>
            <ac:picMk id="4" creationId="{946370D3-6307-49C3-9282-F4989B86E6DA}"/>
          </ac:picMkLst>
        </pc:picChg>
        <pc:picChg chg="add mod modCrop">
          <ac:chgData name="Scott Lewis" userId="2a8e5eb8-efe9-4e08-a7ea-504233c47013" providerId="ADAL" clId="{773EC4D3-C178-4889-A8DB-A6D308B605E5}" dt="2019-11-18T18:03:09.296" v="2554" actId="14100"/>
          <ac:picMkLst>
            <pc:docMk/>
            <pc:sldMk cId="1241919930" sldId="473"/>
            <ac:picMk id="5" creationId="{6E1EB4F1-1A85-49C4-87AA-9F6265D24AAC}"/>
          </ac:picMkLst>
        </pc:picChg>
        <pc:picChg chg="add mod modCrop">
          <ac:chgData name="Scott Lewis" userId="2a8e5eb8-efe9-4e08-a7ea-504233c47013" providerId="ADAL" clId="{773EC4D3-C178-4889-A8DB-A6D308B605E5}" dt="2019-11-18T18:03:02.904" v="2552" actId="692"/>
          <ac:picMkLst>
            <pc:docMk/>
            <pc:sldMk cId="1241919930" sldId="473"/>
            <ac:picMk id="6" creationId="{76A6D2B9-EE15-4B0D-9022-704586CB7962}"/>
          </ac:picMkLst>
        </pc:picChg>
      </pc:sldChg>
      <pc:sldChg chg="addSp delSp modSp add">
        <pc:chgData name="Scott Lewis" userId="2a8e5eb8-efe9-4e08-a7ea-504233c47013" providerId="ADAL" clId="{773EC4D3-C178-4889-A8DB-A6D308B605E5}" dt="2019-11-18T18:11:16.849" v="2599" actId="692"/>
        <pc:sldMkLst>
          <pc:docMk/>
          <pc:sldMk cId="1478885390" sldId="474"/>
        </pc:sldMkLst>
        <pc:spChg chg="del">
          <ac:chgData name="Scott Lewis" userId="2a8e5eb8-efe9-4e08-a7ea-504233c47013" providerId="ADAL" clId="{773EC4D3-C178-4889-A8DB-A6D308B605E5}" dt="2019-11-18T18:06:33.081" v="2558" actId="478"/>
          <ac:spMkLst>
            <pc:docMk/>
            <pc:sldMk cId="1478885390" sldId="474"/>
            <ac:spMk id="2" creationId="{3ADF20CC-5F85-420C-84E6-9F0BB7006A83}"/>
          </ac:spMkLst>
        </pc:spChg>
        <pc:spChg chg="del">
          <ac:chgData name="Scott Lewis" userId="2a8e5eb8-efe9-4e08-a7ea-504233c47013" providerId="ADAL" clId="{773EC4D3-C178-4889-A8DB-A6D308B605E5}" dt="2019-11-18T18:06:35.253" v="2559" actId="478"/>
          <ac:spMkLst>
            <pc:docMk/>
            <pc:sldMk cId="1478885390" sldId="474"/>
            <ac:spMk id="3" creationId="{C43C3B21-2B71-4ED8-B8DC-4E2F303D4299}"/>
          </ac:spMkLst>
        </pc:spChg>
        <pc:picChg chg="add mod modCrop">
          <ac:chgData name="Scott Lewis" userId="2a8e5eb8-efe9-4e08-a7ea-504233c47013" providerId="ADAL" clId="{773EC4D3-C178-4889-A8DB-A6D308B605E5}" dt="2019-11-18T18:06:59.459" v="2565" actId="1076"/>
          <ac:picMkLst>
            <pc:docMk/>
            <pc:sldMk cId="1478885390" sldId="474"/>
            <ac:picMk id="4" creationId="{EFDF76ED-06C8-4DE4-A7D3-EAFE448CA982}"/>
          </ac:picMkLst>
        </pc:picChg>
        <pc:picChg chg="add mod modCrop">
          <ac:chgData name="Scott Lewis" userId="2a8e5eb8-efe9-4e08-a7ea-504233c47013" providerId="ADAL" clId="{773EC4D3-C178-4889-A8DB-A6D308B605E5}" dt="2019-11-18T18:11:16.849" v="2599" actId="692"/>
          <ac:picMkLst>
            <pc:docMk/>
            <pc:sldMk cId="1478885390" sldId="474"/>
            <ac:picMk id="5" creationId="{FC92E5BE-31E9-45AA-834F-4CA20D584D57}"/>
          </ac:picMkLst>
        </pc:picChg>
        <pc:picChg chg="add mod modCrop">
          <ac:chgData name="Scott Lewis" userId="2a8e5eb8-efe9-4e08-a7ea-504233c47013" providerId="ADAL" clId="{773EC4D3-C178-4889-A8DB-A6D308B605E5}" dt="2019-11-18T18:11:16.849" v="2599" actId="692"/>
          <ac:picMkLst>
            <pc:docMk/>
            <pc:sldMk cId="1478885390" sldId="474"/>
            <ac:picMk id="6" creationId="{B62F9E28-5AAB-49D2-B391-6310FE27F13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50218808-2501-4A4B-805A-A16567018D6B}" type="datetimeFigureOut">
              <a:rPr lang="en-US" smtClean="0"/>
              <a:pPr/>
              <a:t>11/16/2021</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53DB7008-8D9A-45F6-B108-76F6FD48A861}" type="slidenum">
              <a:rPr lang="en-US" smtClean="0"/>
              <a:pPr/>
              <a:t>‹#›</a:t>
            </a:fld>
            <a:endParaRPr lang="en-US" dirty="0"/>
          </a:p>
        </p:txBody>
      </p:sp>
    </p:spTree>
    <p:extLst>
      <p:ext uri="{BB962C8B-B14F-4D97-AF65-F5344CB8AC3E}">
        <p14:creationId xmlns:p14="http://schemas.microsoft.com/office/powerpoint/2010/main" val="517248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7F3EA11-7838-4365-9475-906002F488F4}" type="datetimeFigureOut">
              <a:rPr lang="en-US" smtClean="0"/>
              <a:pPr/>
              <a:t>11/16/2021</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468E6B2-AC1F-44CD-81D5-DCEF68277B91}" type="slidenum">
              <a:rPr lang="en-US" smtClean="0"/>
              <a:pPr/>
              <a:t>‹#›</a:t>
            </a:fld>
            <a:endParaRPr lang="en-US" dirty="0"/>
          </a:p>
        </p:txBody>
      </p:sp>
    </p:spTree>
    <p:extLst>
      <p:ext uri="{BB962C8B-B14F-4D97-AF65-F5344CB8AC3E}">
        <p14:creationId xmlns:p14="http://schemas.microsoft.com/office/powerpoint/2010/main" val="2873987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portsbusinessdaily.com/Daily/Issues/2019/11/14/Colleges/Notre-Dame.asp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portsbusinessdaily.com/Daily/Issues/2019/09/04/Leagues-and-Governing-Bodies/MLB.asp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spn.com/mlb/story/_/id/27731274/inside-long-list-home-run-records-set-2019"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ytimes.com/2019/07/16/sports/baseball/mlb-strikeouts.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time_continue=10&amp;v=hWt6o0_1hx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nytimes.com/interactive/2019/02/20/sports/baseball/free-agent-big-contracts.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si.com/mlb/2021/11/08/mlb-free-agent-rankings-predictions-correa-seager-scherze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washingtonpost.com/sports/2019/05/14/bryce-harper-phillies-slump/"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washingtonpost.com/sports/2019/11/21/nationals-assistant-hitting-coach-joe-dillon-departs-phillie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m.mlb.com/glossary/statcast/barrel"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https://www.sportsbusinessdaily.com/Daily/Issues/2019/11/14/Colleges/Notre-Dame.aspx</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4</a:t>
            </a:fld>
            <a:endParaRPr lang="en-US" dirty="0"/>
          </a:p>
        </p:txBody>
      </p:sp>
    </p:spTree>
    <p:extLst>
      <p:ext uri="{BB962C8B-B14F-4D97-AF65-F5344CB8AC3E}">
        <p14:creationId xmlns:p14="http://schemas.microsoft.com/office/powerpoint/2010/main" val="2697459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https://www.sportsbusinessdaily.com/Daily/Issues/2019/09/04/Leagues-and-Governing-Bodies/MLB.aspx</a:t>
            </a:r>
            <a:endParaRPr lang="en-US" dirty="0"/>
          </a:p>
        </p:txBody>
      </p:sp>
      <p:sp>
        <p:nvSpPr>
          <p:cNvPr id="4" name="Slide Number Placeholder 3"/>
          <p:cNvSpPr>
            <a:spLocks noGrp="1"/>
          </p:cNvSpPr>
          <p:nvPr>
            <p:ph type="sldNum" sz="quarter" idx="5"/>
          </p:nvPr>
        </p:nvSpPr>
        <p:spPr/>
        <p:txBody>
          <a:bodyPr/>
          <a:lstStyle/>
          <a:p>
            <a:fld id="{5F24C7F7-878D-4B85-8E66-99B15A9FD98A}" type="slidenum">
              <a:rPr lang="en-US" smtClean="0"/>
              <a:t>21</a:t>
            </a:fld>
            <a:endParaRPr lang="en-US" dirty="0"/>
          </a:p>
        </p:txBody>
      </p:sp>
    </p:spTree>
    <p:extLst>
      <p:ext uri="{BB962C8B-B14F-4D97-AF65-F5344CB8AC3E}">
        <p14:creationId xmlns:p14="http://schemas.microsoft.com/office/powerpoint/2010/main" val="701944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NYT 10.25.2021</a:t>
            </a:r>
          </a:p>
        </p:txBody>
      </p:sp>
      <p:sp>
        <p:nvSpPr>
          <p:cNvPr id="4" name="Slide Number Placeholder 3"/>
          <p:cNvSpPr>
            <a:spLocks noGrp="1"/>
          </p:cNvSpPr>
          <p:nvPr>
            <p:ph type="sldNum" sz="quarter" idx="5"/>
          </p:nvPr>
        </p:nvSpPr>
        <p:spPr/>
        <p:txBody>
          <a:bodyPr/>
          <a:lstStyle/>
          <a:p>
            <a:fld id="{E71D9AD1-80D3-4A7D-A249-E3C92719D33B}" type="slidenum">
              <a:rPr lang="en-US" smtClean="0"/>
              <a:pPr/>
              <a:t>22</a:t>
            </a:fld>
            <a:endParaRPr lang="en-US" dirty="0"/>
          </a:p>
        </p:txBody>
      </p:sp>
    </p:spTree>
    <p:extLst>
      <p:ext uri="{BB962C8B-B14F-4D97-AF65-F5344CB8AC3E}">
        <p14:creationId xmlns:p14="http://schemas.microsoft.com/office/powerpoint/2010/main" val="2983266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https://www.washingtonpost.com/opinions/2021/07/09/time-has-come-save-baseball-by-changing-rules/?utm_source=SportTechie_Newsletter&amp;utm_medium=Email&amp;utm_campaign=SPRTCD210706002</a:t>
            </a:r>
          </a:p>
        </p:txBody>
      </p:sp>
      <p:sp>
        <p:nvSpPr>
          <p:cNvPr id="4" name="Slide Number Placeholder 3"/>
          <p:cNvSpPr>
            <a:spLocks noGrp="1"/>
          </p:cNvSpPr>
          <p:nvPr>
            <p:ph type="sldNum" sz="quarter" idx="5"/>
          </p:nvPr>
        </p:nvSpPr>
        <p:spPr/>
        <p:txBody>
          <a:bodyPr/>
          <a:lstStyle/>
          <a:p>
            <a:fld id="{B468E6B2-AC1F-44CD-81D5-DCEF68277B91}" type="slidenum">
              <a:rPr lang="en-US" smtClean="0"/>
              <a:pPr/>
              <a:t>23</a:t>
            </a:fld>
            <a:endParaRPr lang="en-US" dirty="0"/>
          </a:p>
        </p:txBody>
      </p:sp>
    </p:spTree>
    <p:extLst>
      <p:ext uri="{BB962C8B-B14F-4D97-AF65-F5344CB8AC3E}">
        <p14:creationId xmlns:p14="http://schemas.microsoft.com/office/powerpoint/2010/main" val="1693952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https://www.espn.com/mlb/story/_/id/27731274/inside-long-list-home-run-records-set-2019</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24</a:t>
            </a:fld>
            <a:endParaRPr lang="en-US" dirty="0"/>
          </a:p>
        </p:txBody>
      </p:sp>
    </p:spTree>
    <p:extLst>
      <p:ext uri="{BB962C8B-B14F-4D97-AF65-F5344CB8AC3E}">
        <p14:creationId xmlns:p14="http://schemas.microsoft.com/office/powerpoint/2010/main" val="1189673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https://www.youtube.com/watch?v=J2y84GigBEs</a:t>
            </a:r>
          </a:p>
        </p:txBody>
      </p:sp>
      <p:sp>
        <p:nvSpPr>
          <p:cNvPr id="4" name="Slide Number Placeholder 3"/>
          <p:cNvSpPr>
            <a:spLocks noGrp="1"/>
          </p:cNvSpPr>
          <p:nvPr>
            <p:ph type="sldNum" sz="quarter" idx="5"/>
          </p:nvPr>
        </p:nvSpPr>
        <p:spPr/>
        <p:txBody>
          <a:bodyPr/>
          <a:lstStyle/>
          <a:p>
            <a:fld id="{B468E6B2-AC1F-44CD-81D5-DCEF68277B91}" type="slidenum">
              <a:rPr lang="en-US" smtClean="0"/>
              <a:pPr/>
              <a:t>25</a:t>
            </a:fld>
            <a:endParaRPr lang="en-US" dirty="0"/>
          </a:p>
        </p:txBody>
      </p:sp>
    </p:spTree>
    <p:extLst>
      <p:ext uri="{BB962C8B-B14F-4D97-AF65-F5344CB8AC3E}">
        <p14:creationId xmlns:p14="http://schemas.microsoft.com/office/powerpoint/2010/main" val="4125689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https://www.usatoday.com/story/sports/mlb/2017/09/19/new-mlb-home-run-record/683559001/</a:t>
            </a:r>
          </a:p>
          <a:p>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26</a:t>
            </a:fld>
            <a:endParaRPr lang="en-US" dirty="0"/>
          </a:p>
        </p:txBody>
      </p:sp>
    </p:spTree>
    <p:extLst>
      <p:ext uri="{BB962C8B-B14F-4D97-AF65-F5344CB8AC3E}">
        <p14:creationId xmlns:p14="http://schemas.microsoft.com/office/powerpoint/2010/main" val="2740709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https://elitesportsny.com/2017/06/21/new-york-mets-need-hit-home-runs-plan-contending/</a:t>
            </a:r>
          </a:p>
        </p:txBody>
      </p:sp>
      <p:sp>
        <p:nvSpPr>
          <p:cNvPr id="4" name="Slide Number Placeholder 3"/>
          <p:cNvSpPr>
            <a:spLocks noGrp="1"/>
          </p:cNvSpPr>
          <p:nvPr>
            <p:ph type="sldNum" sz="quarter" idx="5"/>
          </p:nvPr>
        </p:nvSpPr>
        <p:spPr/>
        <p:txBody>
          <a:bodyPr/>
          <a:lstStyle/>
          <a:p>
            <a:fld id="{B468E6B2-AC1F-44CD-81D5-DCEF68277B91}" type="slidenum">
              <a:rPr lang="en-US" smtClean="0"/>
              <a:pPr/>
              <a:t>27</a:t>
            </a:fld>
            <a:endParaRPr lang="en-US" dirty="0"/>
          </a:p>
        </p:txBody>
      </p:sp>
    </p:spTree>
    <p:extLst>
      <p:ext uri="{BB962C8B-B14F-4D97-AF65-F5344CB8AC3E}">
        <p14:creationId xmlns:p14="http://schemas.microsoft.com/office/powerpoint/2010/main" val="3773605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https://www.mlb.com/news/most-home-runs-by-a-team-in-one-season/c-296317932</a:t>
            </a:r>
          </a:p>
        </p:txBody>
      </p:sp>
      <p:sp>
        <p:nvSpPr>
          <p:cNvPr id="4" name="Slide Number Placeholder 3"/>
          <p:cNvSpPr>
            <a:spLocks noGrp="1"/>
          </p:cNvSpPr>
          <p:nvPr>
            <p:ph type="sldNum" sz="quarter" idx="5"/>
          </p:nvPr>
        </p:nvSpPr>
        <p:spPr/>
        <p:txBody>
          <a:bodyPr/>
          <a:lstStyle/>
          <a:p>
            <a:fld id="{B468E6B2-AC1F-44CD-81D5-DCEF68277B91}" type="slidenum">
              <a:rPr lang="en-US" smtClean="0"/>
              <a:pPr/>
              <a:t>28</a:t>
            </a:fld>
            <a:endParaRPr lang="en-US" dirty="0"/>
          </a:p>
        </p:txBody>
      </p:sp>
    </p:spTree>
    <p:extLst>
      <p:ext uri="{BB962C8B-B14F-4D97-AF65-F5344CB8AC3E}">
        <p14:creationId xmlns:p14="http://schemas.microsoft.com/office/powerpoint/2010/main" val="3298904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https://en.as.com/en/2021/10/02/mlb/1633177596_848408.html</a:t>
            </a:r>
          </a:p>
        </p:txBody>
      </p:sp>
      <p:sp>
        <p:nvSpPr>
          <p:cNvPr id="4" name="Slide Number Placeholder 3"/>
          <p:cNvSpPr>
            <a:spLocks noGrp="1"/>
          </p:cNvSpPr>
          <p:nvPr>
            <p:ph type="sldNum" sz="quarter" idx="5"/>
          </p:nvPr>
        </p:nvSpPr>
        <p:spPr/>
        <p:txBody>
          <a:bodyPr/>
          <a:lstStyle/>
          <a:p>
            <a:fld id="{B468E6B2-AC1F-44CD-81D5-DCEF68277B91}" type="slidenum">
              <a:rPr lang="en-US" smtClean="0"/>
              <a:pPr/>
              <a:t>29</a:t>
            </a:fld>
            <a:endParaRPr lang="en-US" dirty="0"/>
          </a:p>
        </p:txBody>
      </p:sp>
    </p:spTree>
    <p:extLst>
      <p:ext uri="{BB962C8B-B14F-4D97-AF65-F5344CB8AC3E}">
        <p14:creationId xmlns:p14="http://schemas.microsoft.com/office/powerpoint/2010/main" val="3773683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http://bangordailynews.com/2017/10/03/sports/baseball/home-runs-strikeouts-hit-highs-no-pitcher-wins-more-than-18/</a:t>
            </a:r>
          </a:p>
          <a:p>
            <a:r>
              <a:rPr lang="en-US" dirty="0"/>
              <a:t>https://www.sbnation.com/2017/10/25/16545300/2017-was-the-year-of-the-immaculate-inning-in-mlb-this-is-why</a:t>
            </a:r>
          </a:p>
        </p:txBody>
      </p:sp>
      <p:sp>
        <p:nvSpPr>
          <p:cNvPr id="4" name="Slide Number Placeholder 3"/>
          <p:cNvSpPr>
            <a:spLocks noGrp="1"/>
          </p:cNvSpPr>
          <p:nvPr>
            <p:ph type="sldNum" sz="quarter" idx="10"/>
          </p:nvPr>
        </p:nvSpPr>
        <p:spPr/>
        <p:txBody>
          <a:bodyPr/>
          <a:lstStyle/>
          <a:p>
            <a:fld id="{B468E6B2-AC1F-44CD-81D5-DCEF68277B91}" type="slidenum">
              <a:rPr lang="en-US" smtClean="0"/>
              <a:pPr/>
              <a:t>31</a:t>
            </a:fld>
            <a:endParaRPr lang="en-US" dirty="0"/>
          </a:p>
        </p:txBody>
      </p:sp>
    </p:spTree>
    <p:extLst>
      <p:ext uri="{BB962C8B-B14F-4D97-AF65-F5344CB8AC3E}">
        <p14:creationId xmlns:p14="http://schemas.microsoft.com/office/powerpoint/2010/main" val="3743881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http://www.sportsbusinessdaily.com/Daily/Issues/2017/11/15/Franchises/Packers.aspx?ana=SBD%20Email</a:t>
            </a:r>
          </a:p>
        </p:txBody>
      </p:sp>
      <p:sp>
        <p:nvSpPr>
          <p:cNvPr id="4" name="Slide Number Placeholder 3"/>
          <p:cNvSpPr>
            <a:spLocks noGrp="1"/>
          </p:cNvSpPr>
          <p:nvPr>
            <p:ph type="sldNum" sz="quarter" idx="10"/>
          </p:nvPr>
        </p:nvSpPr>
        <p:spPr/>
        <p:txBody>
          <a:bodyPr/>
          <a:lstStyle/>
          <a:p>
            <a:fld id="{94850E0F-4DB7-4106-8E06-11831BC0EA4F}" type="slidenum">
              <a:rPr lang="en-US" smtClean="0"/>
              <a:pPr/>
              <a:t>5</a:t>
            </a:fld>
            <a:endParaRPr lang="en-US" dirty="0"/>
          </a:p>
        </p:txBody>
      </p:sp>
    </p:spTree>
    <p:extLst>
      <p:ext uri="{BB962C8B-B14F-4D97-AF65-F5344CB8AC3E}">
        <p14:creationId xmlns:p14="http://schemas.microsoft.com/office/powerpoint/2010/main" val="2986377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https://www.usatoday.com/story/sports/mlb/columnist/bob-nightengale/2018/06/20/mlb-bad-baseball-attendance-strikeouts/718162002/</a:t>
            </a:r>
          </a:p>
        </p:txBody>
      </p:sp>
      <p:sp>
        <p:nvSpPr>
          <p:cNvPr id="4" name="Slide Number Placeholder 3"/>
          <p:cNvSpPr>
            <a:spLocks noGrp="1"/>
          </p:cNvSpPr>
          <p:nvPr>
            <p:ph type="sldNum" sz="quarter" idx="5"/>
          </p:nvPr>
        </p:nvSpPr>
        <p:spPr/>
        <p:txBody>
          <a:bodyPr/>
          <a:lstStyle/>
          <a:p>
            <a:fld id="{B468E6B2-AC1F-44CD-81D5-DCEF68277B91}" type="slidenum">
              <a:rPr lang="en-US" smtClean="0"/>
              <a:pPr/>
              <a:t>32</a:t>
            </a:fld>
            <a:endParaRPr lang="en-US" dirty="0"/>
          </a:p>
        </p:txBody>
      </p:sp>
    </p:spTree>
    <p:extLst>
      <p:ext uri="{BB962C8B-B14F-4D97-AF65-F5344CB8AC3E}">
        <p14:creationId xmlns:p14="http://schemas.microsoft.com/office/powerpoint/2010/main" val="702772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https://www.bostonglobe.com/sports/redsox/2018/07/08/the-red-sox-may-red-hot-but-baseball-striking-out-every-way/6gq0GyH9X01dtuJQZgblAM/story.html</a:t>
            </a:r>
          </a:p>
        </p:txBody>
      </p:sp>
      <p:sp>
        <p:nvSpPr>
          <p:cNvPr id="4" name="Slide Number Placeholder 3"/>
          <p:cNvSpPr>
            <a:spLocks noGrp="1"/>
          </p:cNvSpPr>
          <p:nvPr>
            <p:ph type="sldNum" sz="quarter" idx="5"/>
          </p:nvPr>
        </p:nvSpPr>
        <p:spPr/>
        <p:txBody>
          <a:bodyPr/>
          <a:lstStyle/>
          <a:p>
            <a:fld id="{B468E6B2-AC1F-44CD-81D5-DCEF68277B91}" type="slidenum">
              <a:rPr lang="en-US" smtClean="0"/>
              <a:pPr/>
              <a:t>33</a:t>
            </a:fld>
            <a:endParaRPr lang="en-US" dirty="0"/>
          </a:p>
        </p:txBody>
      </p:sp>
    </p:spTree>
    <p:extLst>
      <p:ext uri="{BB962C8B-B14F-4D97-AF65-F5344CB8AC3E}">
        <p14:creationId xmlns:p14="http://schemas.microsoft.com/office/powerpoint/2010/main" val="1458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https://www.nytimes.com/2018/05/24/sports/major-league-baseball-study.html</a:t>
            </a:r>
          </a:p>
        </p:txBody>
      </p:sp>
      <p:sp>
        <p:nvSpPr>
          <p:cNvPr id="4" name="Slide Number Placeholder 3"/>
          <p:cNvSpPr>
            <a:spLocks noGrp="1"/>
          </p:cNvSpPr>
          <p:nvPr>
            <p:ph type="sldNum" sz="quarter" idx="5"/>
          </p:nvPr>
        </p:nvSpPr>
        <p:spPr/>
        <p:txBody>
          <a:bodyPr/>
          <a:lstStyle/>
          <a:p>
            <a:fld id="{B468E6B2-AC1F-44CD-81D5-DCEF68277B91}" type="slidenum">
              <a:rPr lang="en-US" smtClean="0"/>
              <a:pPr/>
              <a:t>34</a:t>
            </a:fld>
            <a:endParaRPr lang="en-US" dirty="0"/>
          </a:p>
        </p:txBody>
      </p:sp>
    </p:spTree>
    <p:extLst>
      <p:ext uri="{BB962C8B-B14F-4D97-AF65-F5344CB8AC3E}">
        <p14:creationId xmlns:p14="http://schemas.microsoft.com/office/powerpoint/2010/main" val="2441159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https://www.nytimes.com/2019/07/16/sports/baseball/mlb-strikeouts.html</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35</a:t>
            </a:fld>
            <a:endParaRPr lang="en-US" dirty="0"/>
          </a:p>
        </p:txBody>
      </p:sp>
    </p:spTree>
    <p:extLst>
      <p:ext uri="{BB962C8B-B14F-4D97-AF65-F5344CB8AC3E}">
        <p14:creationId xmlns:p14="http://schemas.microsoft.com/office/powerpoint/2010/main" val="2000988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https://www.nytimes.com/2018/05/24/sports/max-scherzer-washington-nationals.html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https://www.youtube.com/watch?time_continue=10&amp;v=hWt6o0_1hx0</a:t>
            </a:r>
            <a:endParaRPr lang="en-US" sz="1200" dirty="0"/>
          </a:p>
          <a:p>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36</a:t>
            </a:fld>
            <a:endParaRPr lang="en-US" dirty="0"/>
          </a:p>
        </p:txBody>
      </p:sp>
    </p:spTree>
    <p:extLst>
      <p:ext uri="{BB962C8B-B14F-4D97-AF65-F5344CB8AC3E}">
        <p14:creationId xmlns:p14="http://schemas.microsoft.com/office/powerpoint/2010/main" val="4093576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https://sports.yahoo.com/orioles-161-million-man-finishes-worst-batting-average-mlb-history-165415933.html</a:t>
            </a:r>
          </a:p>
        </p:txBody>
      </p:sp>
      <p:sp>
        <p:nvSpPr>
          <p:cNvPr id="4" name="Slide Number Placeholder 3"/>
          <p:cNvSpPr>
            <a:spLocks noGrp="1"/>
          </p:cNvSpPr>
          <p:nvPr>
            <p:ph type="sldNum" sz="quarter" idx="5"/>
          </p:nvPr>
        </p:nvSpPr>
        <p:spPr/>
        <p:txBody>
          <a:bodyPr/>
          <a:lstStyle/>
          <a:p>
            <a:fld id="{B468E6B2-AC1F-44CD-81D5-DCEF68277B91}" type="slidenum">
              <a:rPr lang="en-US" smtClean="0"/>
              <a:pPr/>
              <a:t>37</a:t>
            </a:fld>
            <a:endParaRPr lang="en-US" dirty="0"/>
          </a:p>
        </p:txBody>
      </p:sp>
    </p:spTree>
    <p:extLst>
      <p:ext uri="{BB962C8B-B14F-4D97-AF65-F5344CB8AC3E}">
        <p14:creationId xmlns:p14="http://schemas.microsoft.com/office/powerpoint/2010/main" val="341946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https://www.espn.com/mlb/stats/player/_/view/batting/season/2021/seasontype/2/table/batting/sort/homeRuns/dir/desc</a:t>
            </a:r>
          </a:p>
        </p:txBody>
      </p:sp>
      <p:sp>
        <p:nvSpPr>
          <p:cNvPr id="4" name="Slide Number Placeholder 3"/>
          <p:cNvSpPr>
            <a:spLocks noGrp="1"/>
          </p:cNvSpPr>
          <p:nvPr>
            <p:ph type="sldNum" sz="quarter" idx="5"/>
          </p:nvPr>
        </p:nvSpPr>
        <p:spPr/>
        <p:txBody>
          <a:bodyPr/>
          <a:lstStyle/>
          <a:p>
            <a:fld id="{B468E6B2-AC1F-44CD-81D5-DCEF68277B91}" type="slidenum">
              <a:rPr lang="en-US" smtClean="0"/>
              <a:pPr/>
              <a:t>38</a:t>
            </a:fld>
            <a:endParaRPr lang="en-US" dirty="0"/>
          </a:p>
        </p:txBody>
      </p:sp>
    </p:spTree>
    <p:extLst>
      <p:ext uri="{BB962C8B-B14F-4D97-AF65-F5344CB8AC3E}">
        <p14:creationId xmlns:p14="http://schemas.microsoft.com/office/powerpoint/2010/main" val="559901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http://sabr.org/about</a:t>
            </a:r>
          </a:p>
        </p:txBody>
      </p:sp>
      <p:sp>
        <p:nvSpPr>
          <p:cNvPr id="4" name="Slide Number Placeholder 3"/>
          <p:cNvSpPr>
            <a:spLocks noGrp="1"/>
          </p:cNvSpPr>
          <p:nvPr>
            <p:ph type="sldNum" sz="quarter" idx="10"/>
          </p:nvPr>
        </p:nvSpPr>
        <p:spPr/>
        <p:txBody>
          <a:bodyPr/>
          <a:lstStyle/>
          <a:p>
            <a:fld id="{B468E6B2-AC1F-44CD-81D5-DCEF68277B91}" type="slidenum">
              <a:rPr lang="en-US" smtClean="0"/>
              <a:pPr/>
              <a:t>39</a:t>
            </a:fld>
            <a:endParaRPr lang="en-US" dirty="0"/>
          </a:p>
        </p:txBody>
      </p:sp>
    </p:spTree>
    <p:extLst>
      <p:ext uri="{BB962C8B-B14F-4D97-AF65-F5344CB8AC3E}">
        <p14:creationId xmlns:p14="http://schemas.microsoft.com/office/powerpoint/2010/main" val="3633207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40</a:t>
            </a:fld>
            <a:endParaRPr lang="en-US" dirty="0"/>
          </a:p>
        </p:txBody>
      </p:sp>
    </p:spTree>
    <p:extLst>
      <p:ext uri="{BB962C8B-B14F-4D97-AF65-F5344CB8AC3E}">
        <p14:creationId xmlns:p14="http://schemas.microsoft.com/office/powerpoint/2010/main" val="417886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https://deadspin.com/everyones-mad-at-bill-james-for-being-an-old-dummy-1830316456</a:t>
            </a:r>
          </a:p>
        </p:txBody>
      </p:sp>
      <p:sp>
        <p:nvSpPr>
          <p:cNvPr id="4" name="Slide Number Placeholder 3"/>
          <p:cNvSpPr>
            <a:spLocks noGrp="1"/>
          </p:cNvSpPr>
          <p:nvPr>
            <p:ph type="sldNum" sz="quarter" idx="5"/>
          </p:nvPr>
        </p:nvSpPr>
        <p:spPr/>
        <p:txBody>
          <a:bodyPr/>
          <a:lstStyle/>
          <a:p>
            <a:fld id="{B468E6B2-AC1F-44CD-81D5-DCEF68277B91}" type="slidenum">
              <a:rPr lang="en-US" smtClean="0"/>
              <a:pPr/>
              <a:t>41</a:t>
            </a:fld>
            <a:endParaRPr lang="en-US" dirty="0"/>
          </a:p>
        </p:txBody>
      </p:sp>
    </p:spTree>
    <p:extLst>
      <p:ext uri="{BB962C8B-B14F-4D97-AF65-F5344CB8AC3E}">
        <p14:creationId xmlns:p14="http://schemas.microsoft.com/office/powerpoint/2010/main" val="3866448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https://www.sportspromedia.com/news/barcelona-league-of-legends-team-superliga-esports-gerard-pique/</a:t>
            </a:r>
          </a:p>
          <a:p>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6</a:t>
            </a:fld>
            <a:endParaRPr lang="en-US" dirty="0"/>
          </a:p>
        </p:txBody>
      </p:sp>
    </p:spTree>
    <p:extLst>
      <p:ext uri="{BB962C8B-B14F-4D97-AF65-F5344CB8AC3E}">
        <p14:creationId xmlns:p14="http://schemas.microsoft.com/office/powerpoint/2010/main" val="17375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https://www.youtube.com/watch?v=yGf6LNWY9AI</a:t>
            </a:r>
          </a:p>
        </p:txBody>
      </p:sp>
      <p:sp>
        <p:nvSpPr>
          <p:cNvPr id="4" name="Slide Number Placeholder 3"/>
          <p:cNvSpPr>
            <a:spLocks noGrp="1"/>
          </p:cNvSpPr>
          <p:nvPr>
            <p:ph type="sldNum" sz="quarter" idx="10"/>
          </p:nvPr>
        </p:nvSpPr>
        <p:spPr/>
        <p:txBody>
          <a:bodyPr/>
          <a:lstStyle/>
          <a:p>
            <a:fld id="{B468E6B2-AC1F-44CD-81D5-DCEF68277B91}" type="slidenum">
              <a:rPr lang="en-US" smtClean="0"/>
              <a:pPr/>
              <a:t>42</a:t>
            </a:fld>
            <a:endParaRPr lang="en-US" dirty="0"/>
          </a:p>
        </p:txBody>
      </p:sp>
    </p:spTree>
    <p:extLst>
      <p:ext uri="{BB962C8B-B14F-4D97-AF65-F5344CB8AC3E}">
        <p14:creationId xmlns:p14="http://schemas.microsoft.com/office/powerpoint/2010/main" val="3008384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https://www.washingtonpost.com/news/sports/wp/2016/02/15/the-rise-of-fangraphs-stats-site-gives-fans-front-offices-view-to-baseballs-evolution/</a:t>
            </a:r>
          </a:p>
        </p:txBody>
      </p:sp>
      <p:sp>
        <p:nvSpPr>
          <p:cNvPr id="4" name="Slide Number Placeholder 3"/>
          <p:cNvSpPr>
            <a:spLocks noGrp="1"/>
          </p:cNvSpPr>
          <p:nvPr>
            <p:ph type="sldNum" sz="quarter" idx="10"/>
          </p:nvPr>
        </p:nvSpPr>
        <p:spPr/>
        <p:txBody>
          <a:bodyPr/>
          <a:lstStyle/>
          <a:p>
            <a:fld id="{B468E6B2-AC1F-44CD-81D5-DCEF68277B91}" type="slidenum">
              <a:rPr lang="en-US" smtClean="0"/>
              <a:pPr/>
              <a:t>43</a:t>
            </a:fld>
            <a:endParaRPr lang="en-US" dirty="0"/>
          </a:p>
        </p:txBody>
      </p:sp>
    </p:spTree>
    <p:extLst>
      <p:ext uri="{BB962C8B-B14F-4D97-AF65-F5344CB8AC3E}">
        <p14:creationId xmlns:p14="http://schemas.microsoft.com/office/powerpoint/2010/main" val="3622734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http://www.fangraphs.com/library/fangraphs-library-glossary/</a:t>
            </a:r>
          </a:p>
        </p:txBody>
      </p:sp>
      <p:sp>
        <p:nvSpPr>
          <p:cNvPr id="4" name="Slide Number Placeholder 3"/>
          <p:cNvSpPr>
            <a:spLocks noGrp="1"/>
          </p:cNvSpPr>
          <p:nvPr>
            <p:ph type="sldNum" sz="quarter" idx="10"/>
          </p:nvPr>
        </p:nvSpPr>
        <p:spPr/>
        <p:txBody>
          <a:bodyPr/>
          <a:lstStyle/>
          <a:p>
            <a:fld id="{B468E6B2-AC1F-44CD-81D5-DCEF68277B91}" type="slidenum">
              <a:rPr lang="en-US" smtClean="0"/>
              <a:pPr/>
              <a:t>44</a:t>
            </a:fld>
            <a:endParaRPr lang="en-US" dirty="0"/>
          </a:p>
        </p:txBody>
      </p:sp>
    </p:spTree>
    <p:extLst>
      <p:ext uri="{BB962C8B-B14F-4D97-AF65-F5344CB8AC3E}">
        <p14:creationId xmlns:p14="http://schemas.microsoft.com/office/powerpoint/2010/main" val="3784978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https://www.baseball-reference.com/leagues/majors/2021-batting-leaders.shtml</a:t>
            </a:r>
          </a:p>
        </p:txBody>
      </p:sp>
      <p:sp>
        <p:nvSpPr>
          <p:cNvPr id="4" name="Slide Number Placeholder 3"/>
          <p:cNvSpPr>
            <a:spLocks noGrp="1"/>
          </p:cNvSpPr>
          <p:nvPr>
            <p:ph type="sldNum" sz="quarter" idx="10"/>
          </p:nvPr>
        </p:nvSpPr>
        <p:spPr/>
        <p:txBody>
          <a:bodyPr/>
          <a:lstStyle/>
          <a:p>
            <a:fld id="{B468E6B2-AC1F-44CD-81D5-DCEF68277B91}" type="slidenum">
              <a:rPr lang="en-US" smtClean="0"/>
              <a:pPr/>
              <a:t>46</a:t>
            </a:fld>
            <a:endParaRPr lang="en-US" dirty="0"/>
          </a:p>
        </p:txBody>
      </p:sp>
    </p:spTree>
    <p:extLst>
      <p:ext uri="{BB962C8B-B14F-4D97-AF65-F5344CB8AC3E}">
        <p14:creationId xmlns:p14="http://schemas.microsoft.com/office/powerpoint/2010/main" val="3044470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http://www.baseball-reference.com/leagues/MLB/2018-batting-leaders.shtml</a:t>
            </a:r>
          </a:p>
        </p:txBody>
      </p:sp>
      <p:sp>
        <p:nvSpPr>
          <p:cNvPr id="4" name="Slide Number Placeholder 3"/>
          <p:cNvSpPr>
            <a:spLocks noGrp="1"/>
          </p:cNvSpPr>
          <p:nvPr>
            <p:ph type="sldNum" sz="quarter" idx="10"/>
          </p:nvPr>
        </p:nvSpPr>
        <p:spPr/>
        <p:txBody>
          <a:bodyPr/>
          <a:lstStyle/>
          <a:p>
            <a:fld id="{B468E6B2-AC1F-44CD-81D5-DCEF68277B91}" type="slidenum">
              <a:rPr lang="en-US" smtClean="0"/>
              <a:pPr/>
              <a:t>47</a:t>
            </a:fld>
            <a:endParaRPr lang="en-US" dirty="0"/>
          </a:p>
        </p:txBody>
      </p:sp>
    </p:spTree>
    <p:extLst>
      <p:ext uri="{BB962C8B-B14F-4D97-AF65-F5344CB8AC3E}">
        <p14:creationId xmlns:p14="http://schemas.microsoft.com/office/powerpoint/2010/main" val="650129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http://www.fangraphs.com/blogs/the-kyle-seager-appreciation-article/</a:t>
            </a:r>
          </a:p>
        </p:txBody>
      </p:sp>
      <p:sp>
        <p:nvSpPr>
          <p:cNvPr id="4" name="Slide Number Placeholder 3"/>
          <p:cNvSpPr>
            <a:spLocks noGrp="1"/>
          </p:cNvSpPr>
          <p:nvPr>
            <p:ph type="sldNum" sz="quarter" idx="10"/>
          </p:nvPr>
        </p:nvSpPr>
        <p:spPr/>
        <p:txBody>
          <a:bodyPr/>
          <a:lstStyle/>
          <a:p>
            <a:fld id="{B468E6B2-AC1F-44CD-81D5-DCEF68277B91}" type="slidenum">
              <a:rPr lang="en-US" smtClean="0"/>
              <a:pPr/>
              <a:t>48</a:t>
            </a:fld>
            <a:endParaRPr lang="en-US" dirty="0"/>
          </a:p>
        </p:txBody>
      </p:sp>
    </p:spTree>
    <p:extLst>
      <p:ext uri="{BB962C8B-B14F-4D97-AF65-F5344CB8AC3E}">
        <p14:creationId xmlns:p14="http://schemas.microsoft.com/office/powerpoint/2010/main" val="2059683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https://www.nytimes.com/interactive/2019/02/20/sports/baseball/free-agent-big-contracts.html</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49</a:t>
            </a:fld>
            <a:endParaRPr lang="en-US" dirty="0"/>
          </a:p>
        </p:txBody>
      </p:sp>
    </p:spTree>
    <p:extLst>
      <p:ext uri="{BB962C8B-B14F-4D97-AF65-F5344CB8AC3E}">
        <p14:creationId xmlns:p14="http://schemas.microsoft.com/office/powerpoint/2010/main" val="198170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https://www.si.com/mlb/2021/11/08/mlb-free-agent-rankings-predictions-correa-seager-scherzer</a:t>
            </a:r>
            <a:endParaRPr lang="en-US" sz="1200" dirty="0"/>
          </a:p>
          <a:p>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51</a:t>
            </a:fld>
            <a:endParaRPr lang="en-US" dirty="0"/>
          </a:p>
        </p:txBody>
      </p:sp>
    </p:spTree>
    <p:extLst>
      <p:ext uri="{BB962C8B-B14F-4D97-AF65-F5344CB8AC3E}">
        <p14:creationId xmlns:p14="http://schemas.microsoft.com/office/powerpoint/2010/main" val="1127262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52</a:t>
            </a:fld>
            <a:endParaRPr lang="en-US" dirty="0"/>
          </a:p>
        </p:txBody>
      </p:sp>
    </p:spTree>
    <p:extLst>
      <p:ext uri="{BB962C8B-B14F-4D97-AF65-F5344CB8AC3E}">
        <p14:creationId xmlns:p14="http://schemas.microsoft.com/office/powerpoint/2010/main" val="4156873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http://m.mlb.com/glossary/advanced-stats/on-base-plus-slugging-plus</a:t>
            </a:r>
          </a:p>
        </p:txBody>
      </p:sp>
      <p:sp>
        <p:nvSpPr>
          <p:cNvPr id="4" name="Slide Number Placeholder 3"/>
          <p:cNvSpPr>
            <a:spLocks noGrp="1"/>
          </p:cNvSpPr>
          <p:nvPr>
            <p:ph type="sldNum" sz="quarter" idx="10"/>
          </p:nvPr>
        </p:nvSpPr>
        <p:spPr/>
        <p:txBody>
          <a:bodyPr/>
          <a:lstStyle/>
          <a:p>
            <a:fld id="{B468E6B2-AC1F-44CD-81D5-DCEF68277B91}" type="slidenum">
              <a:rPr lang="en-US" smtClean="0"/>
              <a:pPr/>
              <a:t>53</a:t>
            </a:fld>
            <a:endParaRPr lang="en-US" dirty="0"/>
          </a:p>
        </p:txBody>
      </p:sp>
    </p:spTree>
    <p:extLst>
      <p:ext uri="{BB962C8B-B14F-4D97-AF65-F5344CB8AC3E}">
        <p14:creationId xmlns:p14="http://schemas.microsoft.com/office/powerpoint/2010/main" val="1076492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https://www.sportsbusinessjournal.com/Daily/Morning-Buzz/2021/11/12/MLB.aspx</a:t>
            </a:r>
          </a:p>
          <a:p>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7</a:t>
            </a:fld>
            <a:endParaRPr lang="en-US" dirty="0"/>
          </a:p>
        </p:txBody>
      </p:sp>
    </p:spTree>
    <p:extLst>
      <p:ext uri="{BB962C8B-B14F-4D97-AF65-F5344CB8AC3E}">
        <p14:creationId xmlns:p14="http://schemas.microsoft.com/office/powerpoint/2010/main" val="23078831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http://www.fangraphs.com/library/offense/woba/</a:t>
            </a:r>
          </a:p>
        </p:txBody>
      </p:sp>
      <p:sp>
        <p:nvSpPr>
          <p:cNvPr id="4" name="Slide Number Placeholder 3"/>
          <p:cNvSpPr>
            <a:spLocks noGrp="1"/>
          </p:cNvSpPr>
          <p:nvPr>
            <p:ph type="sldNum" sz="quarter" idx="10"/>
          </p:nvPr>
        </p:nvSpPr>
        <p:spPr/>
        <p:txBody>
          <a:bodyPr/>
          <a:lstStyle/>
          <a:p>
            <a:fld id="{B468E6B2-AC1F-44CD-81D5-DCEF68277B91}" type="slidenum">
              <a:rPr lang="en-US" smtClean="0"/>
              <a:pPr/>
              <a:t>56</a:t>
            </a:fld>
            <a:endParaRPr lang="en-US" dirty="0"/>
          </a:p>
        </p:txBody>
      </p:sp>
    </p:spTree>
    <p:extLst>
      <p:ext uri="{BB962C8B-B14F-4D97-AF65-F5344CB8AC3E}">
        <p14:creationId xmlns:p14="http://schemas.microsoft.com/office/powerpoint/2010/main" val="1884999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http://www.fangraphs.com/library/offense/woba/</a:t>
            </a:r>
          </a:p>
        </p:txBody>
      </p:sp>
      <p:sp>
        <p:nvSpPr>
          <p:cNvPr id="4" name="Slide Number Placeholder 3"/>
          <p:cNvSpPr>
            <a:spLocks noGrp="1"/>
          </p:cNvSpPr>
          <p:nvPr>
            <p:ph type="sldNum" sz="quarter" idx="10"/>
          </p:nvPr>
        </p:nvSpPr>
        <p:spPr/>
        <p:txBody>
          <a:bodyPr/>
          <a:lstStyle/>
          <a:p>
            <a:fld id="{B468E6B2-AC1F-44CD-81D5-DCEF68277B91}" type="slidenum">
              <a:rPr lang="en-US" smtClean="0"/>
              <a:pPr/>
              <a:t>57</a:t>
            </a:fld>
            <a:endParaRPr lang="en-US" dirty="0"/>
          </a:p>
        </p:txBody>
      </p:sp>
    </p:spTree>
    <p:extLst>
      <p:ext uri="{BB962C8B-B14F-4D97-AF65-F5344CB8AC3E}">
        <p14:creationId xmlns:p14="http://schemas.microsoft.com/office/powerpoint/2010/main" val="1884999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https://www.washingtonpost.com/sports/2019/05/14/bryce-harper-phillies-slump/</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61</a:t>
            </a:fld>
            <a:endParaRPr lang="en-US" dirty="0"/>
          </a:p>
        </p:txBody>
      </p:sp>
    </p:spTree>
    <p:extLst>
      <p:ext uri="{BB962C8B-B14F-4D97-AF65-F5344CB8AC3E}">
        <p14:creationId xmlns:p14="http://schemas.microsoft.com/office/powerpoint/2010/main" val="2428736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http://sabr.org/latest/new-sabermetric-component-revealed-rawlings-gold-glove-award</a:t>
            </a:r>
          </a:p>
        </p:txBody>
      </p:sp>
      <p:sp>
        <p:nvSpPr>
          <p:cNvPr id="4" name="Slide Number Placeholder 3"/>
          <p:cNvSpPr>
            <a:spLocks noGrp="1"/>
          </p:cNvSpPr>
          <p:nvPr>
            <p:ph type="sldNum" sz="quarter" idx="10"/>
          </p:nvPr>
        </p:nvSpPr>
        <p:spPr/>
        <p:txBody>
          <a:bodyPr/>
          <a:lstStyle/>
          <a:p>
            <a:fld id="{B468E6B2-AC1F-44CD-81D5-DCEF68277B91}" type="slidenum">
              <a:rPr lang="en-US" smtClean="0"/>
              <a:pPr/>
              <a:t>62</a:t>
            </a:fld>
            <a:endParaRPr lang="en-US" dirty="0"/>
          </a:p>
        </p:txBody>
      </p:sp>
    </p:spTree>
    <p:extLst>
      <p:ext uri="{BB962C8B-B14F-4D97-AF65-F5344CB8AC3E}">
        <p14:creationId xmlns:p14="http://schemas.microsoft.com/office/powerpoint/2010/main" val="4185355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http://www.blessyouboys.com/2010/1/9/1240320/saber-101-ultimate-zone-rating</a:t>
            </a:r>
          </a:p>
        </p:txBody>
      </p:sp>
      <p:sp>
        <p:nvSpPr>
          <p:cNvPr id="4" name="Slide Number Placeholder 3"/>
          <p:cNvSpPr>
            <a:spLocks noGrp="1"/>
          </p:cNvSpPr>
          <p:nvPr>
            <p:ph type="sldNum" sz="quarter" idx="10"/>
          </p:nvPr>
        </p:nvSpPr>
        <p:spPr/>
        <p:txBody>
          <a:bodyPr/>
          <a:lstStyle/>
          <a:p>
            <a:fld id="{B468E6B2-AC1F-44CD-81D5-DCEF68277B91}" type="slidenum">
              <a:rPr lang="en-US" smtClean="0"/>
              <a:pPr/>
              <a:t>64</a:t>
            </a:fld>
            <a:endParaRPr lang="en-US" dirty="0"/>
          </a:p>
        </p:txBody>
      </p:sp>
    </p:spTree>
    <p:extLst>
      <p:ext uri="{BB962C8B-B14F-4D97-AF65-F5344CB8AC3E}">
        <p14:creationId xmlns:p14="http://schemas.microsoft.com/office/powerpoint/2010/main" val="2250653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https://sabr.org/sdi/2021-final</a:t>
            </a:r>
          </a:p>
        </p:txBody>
      </p:sp>
      <p:sp>
        <p:nvSpPr>
          <p:cNvPr id="4" name="Slide Number Placeholder 3"/>
          <p:cNvSpPr>
            <a:spLocks noGrp="1"/>
          </p:cNvSpPr>
          <p:nvPr>
            <p:ph type="sldNum" sz="quarter" idx="5"/>
          </p:nvPr>
        </p:nvSpPr>
        <p:spPr/>
        <p:txBody>
          <a:bodyPr/>
          <a:lstStyle/>
          <a:p>
            <a:fld id="{B468E6B2-AC1F-44CD-81D5-DCEF68277B91}" type="slidenum">
              <a:rPr lang="en-US" smtClean="0"/>
              <a:pPr/>
              <a:t>66</a:t>
            </a:fld>
            <a:endParaRPr lang="en-US" dirty="0"/>
          </a:p>
        </p:txBody>
      </p:sp>
    </p:spTree>
    <p:extLst>
      <p:ext uri="{BB962C8B-B14F-4D97-AF65-F5344CB8AC3E}">
        <p14:creationId xmlns:p14="http://schemas.microsoft.com/office/powerpoint/2010/main" val="19197821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https://sabr.org/sdi/2020-final</a:t>
            </a:r>
          </a:p>
          <a:p>
            <a:r>
              <a:rPr lang="en-US" dirty="0"/>
              <a:t>https://www.mlb.com/news/2020-gold-glove-finalists</a:t>
            </a:r>
          </a:p>
          <a:p>
            <a:r>
              <a:rPr lang="en-US" b="0" i="0" dirty="0">
                <a:solidFill>
                  <a:srgbClr val="333333"/>
                </a:solidFill>
                <a:effectLst/>
                <a:latin typeface="proxima-nova"/>
              </a:rPr>
              <a:t>Due to the compressed 2020 season, the Award qualifications have been amended to rely solely on the SABR Defensive Index™ (SDI). To be considered, pitchers must have pitched at least 50 innings, catchers must have played in at least 29 games and infielders/outfielders must have completed at least 265 defensive innings. Each player qualifies at the position he has played at most (SDI is only for play at qualified position).</a:t>
            </a:r>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67</a:t>
            </a:fld>
            <a:endParaRPr lang="en-US" dirty="0"/>
          </a:p>
        </p:txBody>
      </p:sp>
    </p:spTree>
    <p:extLst>
      <p:ext uri="{BB962C8B-B14F-4D97-AF65-F5344CB8AC3E}">
        <p14:creationId xmlns:p14="http://schemas.microsoft.com/office/powerpoint/2010/main" val="708249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https://www.nytimes.com/2017/04/17/sports/baseball/baseballs-data-revolution-is-elevating-defensive-dynamos.html?_r=1</a:t>
            </a:r>
          </a:p>
        </p:txBody>
      </p:sp>
      <p:sp>
        <p:nvSpPr>
          <p:cNvPr id="4" name="Slide Number Placeholder 3"/>
          <p:cNvSpPr>
            <a:spLocks noGrp="1"/>
          </p:cNvSpPr>
          <p:nvPr>
            <p:ph type="sldNum" sz="quarter" idx="10"/>
          </p:nvPr>
        </p:nvSpPr>
        <p:spPr/>
        <p:txBody>
          <a:bodyPr/>
          <a:lstStyle/>
          <a:p>
            <a:fld id="{B468E6B2-AC1F-44CD-81D5-DCEF68277B91}" type="slidenum">
              <a:rPr lang="en-US" smtClean="0"/>
              <a:pPr/>
              <a:t>68</a:t>
            </a:fld>
            <a:endParaRPr lang="en-US" dirty="0"/>
          </a:p>
        </p:txBody>
      </p:sp>
    </p:spTree>
    <p:extLst>
      <p:ext uri="{BB962C8B-B14F-4D97-AF65-F5344CB8AC3E}">
        <p14:creationId xmlns:p14="http://schemas.microsoft.com/office/powerpoint/2010/main" val="1869443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http://m.mlb.com/glossary/statcast/catch-probability</a:t>
            </a:r>
          </a:p>
          <a:p>
            <a:r>
              <a:rPr lang="en-US"/>
              <a:t>https://www.youtube.com/watch?v=DhJxYeDUbLQ</a:t>
            </a:r>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69</a:t>
            </a:fld>
            <a:endParaRPr lang="en-US" dirty="0"/>
          </a:p>
        </p:txBody>
      </p:sp>
    </p:spTree>
    <p:extLst>
      <p:ext uri="{BB962C8B-B14F-4D97-AF65-F5344CB8AC3E}">
        <p14:creationId xmlns:p14="http://schemas.microsoft.com/office/powerpoint/2010/main" val="1590800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http://espn.go.com/mlb/story/_/id/11060210/defensive-shift-used-all-mlb-teams-espn-magazine</a:t>
            </a:r>
          </a:p>
          <a:p>
            <a:r>
              <a:rPr lang="en-US" dirty="0"/>
              <a:t>http://www.billjamesonline.com/who_gives_a_shift_/</a:t>
            </a:r>
          </a:p>
          <a:p>
            <a:r>
              <a:rPr lang="en-US" dirty="0"/>
              <a:t>https://sg.sports.yahoo.com/photos/graphic-looks-total-mlb-shifts-season-top-five-photo-071830432--spt.html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http://www.nytimes.com/2014/07/04/sports/baseball/hitters-in-mlb-this-season-have-struggled-at-historic-rates.html</a:t>
            </a:r>
          </a:p>
          <a:p>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71</a:t>
            </a:fld>
            <a:endParaRPr lang="en-US" dirty="0"/>
          </a:p>
        </p:txBody>
      </p:sp>
    </p:spTree>
    <p:extLst>
      <p:ext uri="{BB962C8B-B14F-4D97-AF65-F5344CB8AC3E}">
        <p14:creationId xmlns:p14="http://schemas.microsoft.com/office/powerpoint/2010/main" val="4152762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8</a:t>
            </a:fld>
            <a:endParaRPr lang="en-US" dirty="0"/>
          </a:p>
        </p:txBody>
      </p:sp>
    </p:spTree>
    <p:extLst>
      <p:ext uri="{BB962C8B-B14F-4D97-AF65-F5344CB8AC3E}">
        <p14:creationId xmlns:p14="http://schemas.microsoft.com/office/powerpoint/2010/main" val="34381450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https://www.youtube.com/watch?v=ncX3q7mQf7s</a:t>
            </a:r>
          </a:p>
          <a:p>
            <a:r>
              <a:rPr lang="en-US" dirty="0"/>
              <a:t>Fifth and deciding game. Mets win 3-2</a:t>
            </a:r>
          </a:p>
        </p:txBody>
      </p:sp>
      <p:sp>
        <p:nvSpPr>
          <p:cNvPr id="4" name="Slide Number Placeholder 3"/>
          <p:cNvSpPr>
            <a:spLocks noGrp="1"/>
          </p:cNvSpPr>
          <p:nvPr>
            <p:ph type="sldNum" sz="quarter" idx="10"/>
          </p:nvPr>
        </p:nvSpPr>
        <p:spPr/>
        <p:txBody>
          <a:bodyPr/>
          <a:lstStyle/>
          <a:p>
            <a:fld id="{B468E6B2-AC1F-44CD-81D5-DCEF68277B91}" type="slidenum">
              <a:rPr lang="en-US" smtClean="0"/>
              <a:pPr/>
              <a:t>72</a:t>
            </a:fld>
            <a:endParaRPr lang="en-US" dirty="0"/>
          </a:p>
        </p:txBody>
      </p:sp>
    </p:spTree>
    <p:extLst>
      <p:ext uri="{BB962C8B-B14F-4D97-AF65-F5344CB8AC3E}">
        <p14:creationId xmlns:p14="http://schemas.microsoft.com/office/powerpoint/2010/main" val="193469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http://www.nytimes.com/2014/11/19/sports/baseball/mets-fences-citi-field.html?action=click&amp;contentCollection=Baseball&amp;module=RelatedCoverage&amp;region=Marginalia&amp;pgtype=article</a:t>
            </a:r>
          </a:p>
          <a:p>
            <a:r>
              <a:rPr lang="en-US" dirty="0"/>
              <a:t>Team</a:t>
            </a:r>
            <a:r>
              <a:rPr lang="en-US" baseline="0" dirty="0"/>
              <a:t> reports that 27 more HRs would have been hit in 2014, 17 of which by the Mets. Curtis Granderson (20 HRs) would have had 9 additional HRs</a:t>
            </a:r>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74</a:t>
            </a:fld>
            <a:endParaRPr lang="en-US" dirty="0"/>
          </a:p>
        </p:txBody>
      </p:sp>
    </p:spTree>
    <p:extLst>
      <p:ext uri="{BB962C8B-B14F-4D97-AF65-F5344CB8AC3E}">
        <p14:creationId xmlns:p14="http://schemas.microsoft.com/office/powerpoint/2010/main" val="30803667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http://www.fangraphs.com/library/misc/pitch-fx/</a:t>
            </a:r>
          </a:p>
        </p:txBody>
      </p:sp>
      <p:sp>
        <p:nvSpPr>
          <p:cNvPr id="4" name="Slide Number Placeholder 3"/>
          <p:cNvSpPr>
            <a:spLocks noGrp="1"/>
          </p:cNvSpPr>
          <p:nvPr>
            <p:ph type="sldNum" sz="quarter" idx="10"/>
          </p:nvPr>
        </p:nvSpPr>
        <p:spPr/>
        <p:txBody>
          <a:bodyPr/>
          <a:lstStyle/>
          <a:p>
            <a:fld id="{B468E6B2-AC1F-44CD-81D5-DCEF68277B91}" type="slidenum">
              <a:rPr lang="en-US" smtClean="0"/>
              <a:pPr/>
              <a:t>75</a:t>
            </a:fld>
            <a:endParaRPr lang="en-US" dirty="0"/>
          </a:p>
        </p:txBody>
      </p:sp>
    </p:spTree>
    <p:extLst>
      <p:ext uri="{BB962C8B-B14F-4D97-AF65-F5344CB8AC3E}">
        <p14:creationId xmlns:p14="http://schemas.microsoft.com/office/powerpoint/2010/main" val="1363711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http://m.mlb.com/glossary/statcast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http://m.mlb.com/news/article/119234412/statcast-primer-baseball-will-never-be-the-same/</a:t>
            </a:r>
          </a:p>
          <a:p>
            <a:endParaRPr lang="en-US" dirty="0"/>
          </a:p>
        </p:txBody>
      </p:sp>
      <p:sp>
        <p:nvSpPr>
          <p:cNvPr id="4" name="Slide Number Placeholder 3"/>
          <p:cNvSpPr>
            <a:spLocks noGrp="1"/>
          </p:cNvSpPr>
          <p:nvPr>
            <p:ph type="sldNum" sz="quarter" idx="10"/>
          </p:nvPr>
        </p:nvSpPr>
        <p:spPr/>
        <p:txBody>
          <a:bodyPr/>
          <a:lstStyle/>
          <a:p>
            <a:fld id="{B468E6B2-AC1F-44CD-81D5-DCEF68277B91}" type="slidenum">
              <a:rPr lang="en-US" smtClean="0"/>
              <a:pPr/>
              <a:t>76</a:t>
            </a:fld>
            <a:endParaRPr lang="en-US" dirty="0"/>
          </a:p>
        </p:txBody>
      </p:sp>
    </p:spTree>
    <p:extLst>
      <p:ext uri="{BB962C8B-B14F-4D97-AF65-F5344CB8AC3E}">
        <p14:creationId xmlns:p14="http://schemas.microsoft.com/office/powerpoint/2010/main" val="921201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https://www.washingtonpost.com/sports/2019/11/21/nationals-assistant-hitting-coach-joe-dillon-departs-phillies/</a:t>
            </a:r>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77</a:t>
            </a:fld>
            <a:endParaRPr lang="en-US" dirty="0"/>
          </a:p>
        </p:txBody>
      </p:sp>
    </p:spTree>
    <p:extLst>
      <p:ext uri="{BB962C8B-B14F-4D97-AF65-F5344CB8AC3E}">
        <p14:creationId xmlns:p14="http://schemas.microsoft.com/office/powerpoint/2010/main" val="30633142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https://baseballsavant.mlb.com/</a:t>
            </a:r>
          </a:p>
        </p:txBody>
      </p:sp>
      <p:sp>
        <p:nvSpPr>
          <p:cNvPr id="4" name="Slide Number Placeholder 3"/>
          <p:cNvSpPr>
            <a:spLocks noGrp="1"/>
          </p:cNvSpPr>
          <p:nvPr>
            <p:ph type="sldNum" sz="quarter" idx="5"/>
          </p:nvPr>
        </p:nvSpPr>
        <p:spPr/>
        <p:txBody>
          <a:bodyPr/>
          <a:lstStyle/>
          <a:p>
            <a:fld id="{B468E6B2-AC1F-44CD-81D5-DCEF68277B91}" type="slidenum">
              <a:rPr lang="en-US" smtClean="0"/>
              <a:pPr/>
              <a:t>79</a:t>
            </a:fld>
            <a:endParaRPr lang="en-US" dirty="0"/>
          </a:p>
        </p:txBody>
      </p:sp>
    </p:spTree>
    <p:extLst>
      <p:ext uri="{BB962C8B-B14F-4D97-AF65-F5344CB8AC3E}">
        <p14:creationId xmlns:p14="http://schemas.microsoft.com/office/powerpoint/2010/main" val="15484279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http://m.mlb.com/glossary/statcast/barrel</a:t>
            </a:r>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80</a:t>
            </a:fld>
            <a:endParaRPr lang="en-US" dirty="0"/>
          </a:p>
        </p:txBody>
      </p:sp>
    </p:spTree>
    <p:extLst>
      <p:ext uri="{BB962C8B-B14F-4D97-AF65-F5344CB8AC3E}">
        <p14:creationId xmlns:p14="http://schemas.microsoft.com/office/powerpoint/2010/main" val="3189085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http://m.mlb.com/news/article/201699298/new-statcast-metric-barrels-has-best-hit-balls/</a:t>
            </a:r>
          </a:p>
        </p:txBody>
      </p:sp>
      <p:sp>
        <p:nvSpPr>
          <p:cNvPr id="4" name="Slide Number Placeholder 3"/>
          <p:cNvSpPr>
            <a:spLocks noGrp="1"/>
          </p:cNvSpPr>
          <p:nvPr>
            <p:ph type="sldNum" sz="quarter" idx="10"/>
          </p:nvPr>
        </p:nvSpPr>
        <p:spPr/>
        <p:txBody>
          <a:bodyPr/>
          <a:lstStyle/>
          <a:p>
            <a:fld id="{B468E6B2-AC1F-44CD-81D5-DCEF68277B91}" type="slidenum">
              <a:rPr lang="en-US" smtClean="0"/>
              <a:pPr/>
              <a:t>81</a:t>
            </a:fld>
            <a:endParaRPr lang="en-US" dirty="0"/>
          </a:p>
        </p:txBody>
      </p:sp>
    </p:spTree>
    <p:extLst>
      <p:ext uri="{BB962C8B-B14F-4D97-AF65-F5344CB8AC3E}">
        <p14:creationId xmlns:p14="http://schemas.microsoft.com/office/powerpoint/2010/main" val="9822968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https://www.fangraphs.com/community/using-statcast-data-to-predict-future-results/</a:t>
            </a:r>
          </a:p>
        </p:txBody>
      </p:sp>
      <p:sp>
        <p:nvSpPr>
          <p:cNvPr id="4" name="Slide Number Placeholder 3"/>
          <p:cNvSpPr>
            <a:spLocks noGrp="1"/>
          </p:cNvSpPr>
          <p:nvPr>
            <p:ph type="sldNum" sz="quarter" idx="5"/>
          </p:nvPr>
        </p:nvSpPr>
        <p:spPr/>
        <p:txBody>
          <a:bodyPr/>
          <a:lstStyle/>
          <a:p>
            <a:fld id="{B468E6B2-AC1F-44CD-81D5-DCEF68277B91}" type="slidenum">
              <a:rPr lang="en-US" smtClean="0"/>
              <a:pPr/>
              <a:t>82</a:t>
            </a:fld>
            <a:endParaRPr lang="en-US" dirty="0"/>
          </a:p>
        </p:txBody>
      </p:sp>
    </p:spTree>
    <p:extLst>
      <p:ext uri="{BB962C8B-B14F-4D97-AF65-F5344CB8AC3E}">
        <p14:creationId xmlns:p14="http://schemas.microsoft.com/office/powerpoint/2010/main" val="11560479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https://baseballsavant.mlb.com/outs_above_average</a:t>
            </a:r>
          </a:p>
        </p:txBody>
      </p:sp>
      <p:sp>
        <p:nvSpPr>
          <p:cNvPr id="4" name="Slide Number Placeholder 3"/>
          <p:cNvSpPr>
            <a:spLocks noGrp="1"/>
          </p:cNvSpPr>
          <p:nvPr>
            <p:ph type="sldNum" sz="quarter" idx="10"/>
          </p:nvPr>
        </p:nvSpPr>
        <p:spPr/>
        <p:txBody>
          <a:bodyPr/>
          <a:lstStyle/>
          <a:p>
            <a:fld id="{B468E6B2-AC1F-44CD-81D5-DCEF68277B91}" type="slidenum">
              <a:rPr lang="en-US" smtClean="0"/>
              <a:pPr/>
              <a:t>84</a:t>
            </a:fld>
            <a:endParaRPr lang="en-US" dirty="0"/>
          </a:p>
        </p:txBody>
      </p:sp>
    </p:spTree>
    <p:extLst>
      <p:ext uri="{BB962C8B-B14F-4D97-AF65-F5344CB8AC3E}">
        <p14:creationId xmlns:p14="http://schemas.microsoft.com/office/powerpoint/2010/main" val="1322297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8E6B2-AC1F-44CD-81D5-DCEF68277B91}" type="slidenum">
              <a:rPr lang="en-US" smtClean="0"/>
              <a:pPr/>
              <a:t>12</a:t>
            </a:fld>
            <a:endParaRPr lang="en-US" dirty="0"/>
          </a:p>
        </p:txBody>
      </p:sp>
    </p:spTree>
    <p:extLst>
      <p:ext uri="{BB962C8B-B14F-4D97-AF65-F5344CB8AC3E}">
        <p14:creationId xmlns:p14="http://schemas.microsoft.com/office/powerpoint/2010/main" val="1372275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http://www.sfgate.com/athletics/article/Sports-science-technology-might-help-reduce-A-s-9410565.php</a:t>
            </a:r>
          </a:p>
        </p:txBody>
      </p:sp>
      <p:sp>
        <p:nvSpPr>
          <p:cNvPr id="4" name="Slide Number Placeholder 3"/>
          <p:cNvSpPr>
            <a:spLocks noGrp="1"/>
          </p:cNvSpPr>
          <p:nvPr>
            <p:ph type="sldNum" sz="quarter" idx="10"/>
          </p:nvPr>
        </p:nvSpPr>
        <p:spPr/>
        <p:txBody>
          <a:bodyPr/>
          <a:lstStyle/>
          <a:p>
            <a:fld id="{B468E6B2-AC1F-44CD-81D5-DCEF68277B91}" type="slidenum">
              <a:rPr lang="en-US" smtClean="0"/>
              <a:pPr/>
              <a:t>85</a:t>
            </a:fld>
            <a:endParaRPr lang="en-US" dirty="0"/>
          </a:p>
        </p:txBody>
      </p:sp>
    </p:spTree>
    <p:extLst>
      <p:ext uri="{BB962C8B-B14F-4D97-AF65-F5344CB8AC3E}">
        <p14:creationId xmlns:p14="http://schemas.microsoft.com/office/powerpoint/2010/main" val="18898372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http://www.houstonchronicle.com/sports/texas-sports-nation/article/There-s-a-stat-for-that-Astros-weave-modern-data-11187120.php</a:t>
            </a:r>
          </a:p>
          <a:p>
            <a:r>
              <a:rPr lang="en-US" dirty="0"/>
              <a:t>http://www.sportsbusinessdaily.com/Daily/Issues/2017/06/02/Media/Astros</a:t>
            </a:r>
          </a:p>
        </p:txBody>
      </p:sp>
      <p:sp>
        <p:nvSpPr>
          <p:cNvPr id="4" name="Slide Number Placeholder 3"/>
          <p:cNvSpPr>
            <a:spLocks noGrp="1"/>
          </p:cNvSpPr>
          <p:nvPr>
            <p:ph type="sldNum" sz="quarter" idx="10"/>
          </p:nvPr>
        </p:nvSpPr>
        <p:spPr/>
        <p:txBody>
          <a:bodyPr/>
          <a:lstStyle/>
          <a:p>
            <a:fld id="{B468E6B2-AC1F-44CD-81D5-DCEF68277B91}" type="slidenum">
              <a:rPr lang="en-US" smtClean="0"/>
              <a:pPr/>
              <a:t>86</a:t>
            </a:fld>
            <a:endParaRPr lang="en-US" dirty="0"/>
          </a:p>
        </p:txBody>
      </p:sp>
    </p:spTree>
    <p:extLst>
      <p:ext uri="{BB962C8B-B14F-4D97-AF65-F5344CB8AC3E}">
        <p14:creationId xmlns:p14="http://schemas.microsoft.com/office/powerpoint/2010/main" val="156256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https://www.altmansolon.com/insights/us-euro-sports-survey-spotlight/</a:t>
            </a:r>
          </a:p>
        </p:txBody>
      </p:sp>
      <p:sp>
        <p:nvSpPr>
          <p:cNvPr id="4" name="Slide Number Placeholder 3"/>
          <p:cNvSpPr>
            <a:spLocks noGrp="1"/>
          </p:cNvSpPr>
          <p:nvPr>
            <p:ph type="sldNum" sz="quarter" idx="5"/>
          </p:nvPr>
        </p:nvSpPr>
        <p:spPr/>
        <p:txBody>
          <a:bodyPr/>
          <a:lstStyle/>
          <a:p>
            <a:fld id="{B468E6B2-AC1F-44CD-81D5-DCEF68277B91}" type="slidenum">
              <a:rPr lang="en-US" smtClean="0"/>
              <a:pPr/>
              <a:t>13</a:t>
            </a:fld>
            <a:endParaRPr lang="en-US" dirty="0"/>
          </a:p>
        </p:txBody>
      </p:sp>
    </p:spTree>
    <p:extLst>
      <p:ext uri="{BB962C8B-B14F-4D97-AF65-F5344CB8AC3E}">
        <p14:creationId xmlns:p14="http://schemas.microsoft.com/office/powerpoint/2010/main" val="222984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https://twitter.com/Football_BM</a:t>
            </a:r>
          </a:p>
          <a:p>
            <a:r>
              <a:rPr lang="en-US" dirty="0"/>
              <a:t>https://twitter.com/Football_BM/status/1458028105386401795/photo/1</a:t>
            </a:r>
          </a:p>
        </p:txBody>
      </p:sp>
      <p:sp>
        <p:nvSpPr>
          <p:cNvPr id="4" name="Slide Number Placeholder 3"/>
          <p:cNvSpPr>
            <a:spLocks noGrp="1"/>
          </p:cNvSpPr>
          <p:nvPr>
            <p:ph type="sldNum" sz="quarter" idx="5"/>
          </p:nvPr>
        </p:nvSpPr>
        <p:spPr/>
        <p:txBody>
          <a:bodyPr/>
          <a:lstStyle/>
          <a:p>
            <a:fld id="{B468E6B2-AC1F-44CD-81D5-DCEF68277B91}" type="slidenum">
              <a:rPr lang="en-US" smtClean="0"/>
              <a:pPr/>
              <a:t>14</a:t>
            </a:fld>
            <a:endParaRPr lang="en-US" dirty="0"/>
          </a:p>
        </p:txBody>
      </p:sp>
    </p:spTree>
    <p:extLst>
      <p:ext uri="{BB962C8B-B14F-4D97-AF65-F5344CB8AC3E}">
        <p14:creationId xmlns:p14="http://schemas.microsoft.com/office/powerpoint/2010/main" val="3607668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 Alleyne, Mohammad</a:t>
            </a:r>
          </a:p>
        </p:txBody>
      </p:sp>
      <p:sp>
        <p:nvSpPr>
          <p:cNvPr id="4" name="Slide Number Placeholder 3"/>
          <p:cNvSpPr>
            <a:spLocks noGrp="1"/>
          </p:cNvSpPr>
          <p:nvPr>
            <p:ph type="sldNum" sz="quarter" idx="5"/>
          </p:nvPr>
        </p:nvSpPr>
        <p:spPr/>
        <p:txBody>
          <a:bodyPr/>
          <a:lstStyle/>
          <a:p>
            <a:fld id="{B468E6B2-AC1F-44CD-81D5-DCEF68277B91}" type="slidenum">
              <a:rPr lang="en-US" smtClean="0"/>
              <a:pPr/>
              <a:t>16</a:t>
            </a:fld>
            <a:endParaRPr lang="en-US" dirty="0"/>
          </a:p>
        </p:txBody>
      </p:sp>
    </p:spTree>
    <p:extLst>
      <p:ext uri="{BB962C8B-B14F-4D97-AF65-F5344CB8AC3E}">
        <p14:creationId xmlns:p14="http://schemas.microsoft.com/office/powerpoint/2010/main" val="4144372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B62B3E-4327-4467-AAF3-9A7DA083FEA4}" type="datetimeFigureOut">
              <a:rPr lang="en-US" smtClean="0"/>
              <a:pPr/>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B62B3E-4327-4467-AAF3-9A7DA083FEA4}" type="datetimeFigureOut">
              <a:rPr lang="en-US" smtClean="0"/>
              <a:pPr/>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62B3E-4327-4467-AAF3-9A7DA083FEA4}" type="datetimeFigureOut">
              <a:rPr lang="en-US" smtClean="0"/>
              <a:pPr/>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B62B3E-4327-4467-AAF3-9A7DA083FEA4}" type="datetimeFigureOut">
              <a:rPr lang="en-US" smtClean="0"/>
              <a:pPr/>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B62B3E-4327-4467-AAF3-9A7DA083FEA4}" type="datetimeFigureOut">
              <a:rPr lang="en-US" smtClean="0"/>
              <a:pPr/>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B62B3E-4327-4467-AAF3-9A7DA083FEA4}" type="datetimeFigureOut">
              <a:rPr lang="en-US" smtClean="0"/>
              <a:pPr/>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B62B3E-4327-4467-AAF3-9A7DA083FEA4}" type="datetimeFigureOut">
              <a:rPr lang="en-US" smtClean="0"/>
              <a:pPr/>
              <a:t>11/16/2021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B62B3E-4327-4467-AAF3-9A7DA083FEA4}" type="datetimeFigureOut">
              <a:rPr lang="en-US" smtClean="0"/>
              <a:pPr/>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62B3E-4327-4467-AAF3-9A7DA083FEA4}" type="datetimeFigureOut">
              <a:rPr lang="en-US" smtClean="0"/>
              <a:pPr/>
              <a:t>11/16/2021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62B3E-4327-4467-AAF3-9A7DA083FEA4}" type="datetimeFigureOut">
              <a:rPr lang="en-US" smtClean="0"/>
              <a:pPr/>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62B3E-4327-4467-AAF3-9A7DA083FEA4}" type="datetimeFigureOut">
              <a:rPr lang="en-US" smtClean="0"/>
              <a:pPr/>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6B62B3E-4327-4467-AAF3-9A7DA083FEA4}" type="datetimeFigureOut">
              <a:rPr lang="en-US" smtClean="0"/>
              <a:pPr/>
              <a:t>11/16/2021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9DD4CFB-3A32-49D4-B9CC-D0CE79D4206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washingtonpost.com/sports/2019/10/30/world-series-nationals-astros-game-seven/?itid=lk_inline_manual_10"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hyperlink" Target="https://www.washingtonpost.com/sports/2021/06/15/sticky-stuff-baseball-power-velocity/?itid=lk_inline_manual_5" TargetMode="External"/><Relationship Id="rId13" Type="http://schemas.openxmlformats.org/officeDocument/2006/relationships/hyperlink" Target="https://theathletic.com/2600406/2021/05/20/how-much-basestealing-is-too-much-jayson-stark-on-the-new-class-a-pickoff-rules/" TargetMode="External"/><Relationship Id="rId3" Type="http://schemas.openxmlformats.org/officeDocument/2006/relationships/image" Target="../media/image26.jpeg"/><Relationship Id="rId7" Type="http://schemas.openxmlformats.org/officeDocument/2006/relationships/hyperlink" Target="https://urldefense.com/v3/__https:/www.lonestarball.com/2021/3/16/22333820/three-true-outcome-changes-over-time__;!!M9LbjjnYNg9jBDflsQ!RALF3GuVdcOQLGHElG21EPOTCMXAWt1IX4f_vCWZ_sR24gKFOL9zXSMYNkGqN0eLXYVl$" TargetMode="External"/><Relationship Id="rId12" Type="http://schemas.openxmlformats.org/officeDocument/2006/relationships/hyperlink" Target="https://www.si.com/mlb/2021/03/17/baseball-preview-pace-of-play-crisi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urldefense.com/v3/__https:/www.baseballamerica.com/stories/home-runs-strikeouts-and-low-averages-are-trending-throughout-baseball/__;!!M9LbjjnYNg9jBDflsQ!RALF3GuVdcOQLGHElG21EPOTCMXAWt1IX4f_vCWZ_sR24gKFOL9zXSMYNkGqN7_0GdH4$" TargetMode="External"/><Relationship Id="rId11" Type="http://schemas.openxmlformats.org/officeDocument/2006/relationships/hyperlink" Target="https://www.washingtonpost.com/sports/2021/03/18/baseball-shift-rule-changes/?itid=lk_inline_manual_8" TargetMode="External"/><Relationship Id="rId5" Type="http://schemas.openxmlformats.org/officeDocument/2006/relationships/hyperlink" Target="https://www.nytimes.com/2021/06/15/sports/baseball/mlb-ball-doctoring-spider-tack.html" TargetMode="External"/><Relationship Id="rId10" Type="http://schemas.openxmlformats.org/officeDocument/2006/relationships/hyperlink" Target="https://www.washingtonpost.com/sports/2021/03/18/baseball-shift-rule-changes/?itid=lk_inline_manual_5" TargetMode="External"/><Relationship Id="rId4" Type="http://schemas.openxmlformats.org/officeDocument/2006/relationships/image" Target="../media/image27.png"/><Relationship Id="rId9" Type="http://schemas.openxmlformats.org/officeDocument/2006/relationships/hyperlink" Target="https://bleacherreport.com/articles/2938836-breaking-down-the-good-bad-and-ugly-of-new-mlb-milb-rules-for-2021-seas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J2y84GigBEs?feature=oembed" TargetMode="Externa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homerunforecast.com/"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nytimes.com/2019/07/16/sports/baseball/mlb-strikeouts.html"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ideo" Target="https://www.youtube.com/embed/hWt6o0_1hx0?feature=oembed" TargetMode="Externa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yGf6LNWY9AI?feature=oembed" TargetMode="External"/><Relationship Id="rId4" Type="http://schemas.openxmlformats.org/officeDocument/2006/relationships/image" Target="../media/image61.jpe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angraphs.com/" TargetMode="Externa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ideo" Target="https://www.youtube.com/embed/DhJxYeDUbLQ?feature=oembed" TargetMode="External"/><Relationship Id="rId5" Type="http://schemas.openxmlformats.org/officeDocument/2006/relationships/image" Target="../media/image119.jpeg"/><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121.jpeg"/></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5.png"/><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ideo" Target="https://www.youtube.com/embed/ncX3q7mQf7s?feature=oembed" TargetMode="External"/><Relationship Id="rId5" Type="http://schemas.openxmlformats.org/officeDocument/2006/relationships/image" Target="../media/image126.jpeg"/><Relationship Id="rId4" Type="http://schemas.openxmlformats.org/officeDocument/2006/relationships/hyperlink" Target="http://m.mlb.com/video/topic/94785582/v523357883/must-c-crafty-murphy-takes-two-bases-on-walk-scores"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jpeg"/></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4.jpeg"/><Relationship Id="rId5" Type="http://schemas.openxmlformats.org/officeDocument/2006/relationships/hyperlink" Target="http://m.mlb.com/news/article/119234412/statcast-primer-baseball-will-never-be-the-same/" TargetMode="External"/><Relationship Id="rId4" Type="http://schemas.openxmlformats.org/officeDocument/2006/relationships/hyperlink" Target="https://twitter.com/statcast"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s://baseballsavant.mlb.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m.mlb.com/news/article/201699298/new-statcast-metric-barrels-has-best-hit-balls/" TargetMode="External"/><Relationship Id="rId4" Type="http://schemas.openxmlformats.org/officeDocument/2006/relationships/image" Target="../media/image144.jpeg"/></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8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hyperlink" Target="http://www.mangameslost.com/category/mlb/mlb-2015-season/" TargetMode="External"/><Relationship Id="rId4" Type="http://schemas.openxmlformats.org/officeDocument/2006/relationships/image" Target="../media/image151.png"/></Relationships>
</file>

<file path=ppt/slides/_rels/slide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6"/>
          <p:cNvSpPr txBox="1">
            <a:spLocks noChangeArrowheads="1"/>
          </p:cNvSpPr>
          <p:nvPr/>
        </p:nvSpPr>
        <p:spPr bwMode="auto">
          <a:xfrm>
            <a:off x="76200" y="533400"/>
            <a:ext cx="8610600" cy="400110"/>
          </a:xfrm>
          <a:prstGeom prst="rect">
            <a:avLst/>
          </a:prstGeom>
          <a:solidFill>
            <a:srgbClr val="C00000"/>
          </a:solidFill>
          <a:ln w="9525">
            <a:noFill/>
            <a:miter lim="800000"/>
            <a:headEnd/>
            <a:tailEnd/>
          </a:ln>
        </p:spPr>
        <p:txBody>
          <a:bodyPr wrap="square">
            <a:spAutoFit/>
          </a:bodyPr>
          <a:lstStyle/>
          <a:p>
            <a:r>
              <a:rPr lang="en-US" sz="2000" dirty="0">
                <a:solidFill>
                  <a:schemeClr val="bg1"/>
                </a:solidFill>
              </a:rPr>
              <a:t>CLASS 4 – 11.16.2021</a:t>
            </a:r>
          </a:p>
        </p:txBody>
      </p:sp>
      <p:sp>
        <p:nvSpPr>
          <p:cNvPr id="4" name="TextBox 3"/>
          <p:cNvSpPr txBox="1"/>
          <p:nvPr/>
        </p:nvSpPr>
        <p:spPr>
          <a:xfrm>
            <a:off x="762000" y="1261408"/>
            <a:ext cx="7086600" cy="4893647"/>
          </a:xfrm>
          <a:prstGeom prst="rect">
            <a:avLst/>
          </a:prstGeom>
          <a:noFill/>
        </p:spPr>
        <p:txBody>
          <a:bodyPr wrap="square" rtlCol="0">
            <a:spAutoFit/>
          </a:bodyPr>
          <a:lstStyle/>
          <a:p>
            <a:r>
              <a:rPr lang="en-US" sz="2400" u="sng" dirty="0"/>
              <a:t>Player Analytics – Major League Baseball (MLB)</a:t>
            </a:r>
          </a:p>
          <a:p>
            <a:endParaRPr lang="en-US" sz="2400" i="1" u="sng" dirty="0"/>
          </a:p>
          <a:p>
            <a:endParaRPr lang="en-US" sz="2400" i="1" dirty="0"/>
          </a:p>
          <a:p>
            <a:r>
              <a:rPr lang="en-US" sz="2400" i="1" dirty="0"/>
              <a:t>Assignment #3 – Due Nov. 28 | Individual</a:t>
            </a:r>
          </a:p>
          <a:p>
            <a:r>
              <a:rPr lang="en-US" sz="2400" i="1" dirty="0"/>
              <a:t>Final – Available Nov. 23 – Due Dec. 11 | Group</a:t>
            </a:r>
          </a:p>
          <a:p>
            <a:endParaRPr lang="en-US" sz="2400" i="1" dirty="0"/>
          </a:p>
          <a:p>
            <a:endParaRPr lang="en-US" sz="2400" i="1" dirty="0"/>
          </a:p>
          <a:p>
            <a:r>
              <a:rPr lang="en-US" sz="2400" i="1" dirty="0"/>
              <a:t>Guest Speaker: </a:t>
            </a:r>
          </a:p>
          <a:p>
            <a:r>
              <a:rPr lang="en-US" sz="2400" dirty="0"/>
              <a:t>Drew Bentley, Sr. Director, Business Strategy &amp; Analytics, </a:t>
            </a:r>
            <a:r>
              <a:rPr lang="en-US" sz="2400" b="1" dirty="0"/>
              <a:t>D.C. United</a:t>
            </a:r>
          </a:p>
          <a:p>
            <a:endParaRPr lang="en-US" sz="2400" b="1" dirty="0"/>
          </a:p>
          <a:p>
            <a:r>
              <a:rPr lang="en-US" sz="1600" i="1" dirty="0">
                <a:solidFill>
                  <a:srgbClr val="0000FF"/>
                </a:solidFill>
              </a:rPr>
              <a:t>Breaks: 5:30pm (5 mins) | 6:05pm (10 mins)</a:t>
            </a:r>
          </a:p>
          <a:p>
            <a:endParaRPr lang="en-US" sz="1600" i="1" dirty="0">
              <a:solidFill>
                <a:srgbClr val="0000FF"/>
              </a:solidFill>
            </a:endParaRPr>
          </a:p>
          <a:p>
            <a:r>
              <a:rPr lang="en-US" sz="1600" i="1" dirty="0">
                <a:solidFill>
                  <a:srgbClr val="0000FF"/>
                </a:solidFill>
              </a:rPr>
              <a:t>Next 2 weeks – VIRTUAL CLASS VIA ZOOM</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9CCD21-6DCC-44F6-8DF2-A2FA03F335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90600" y="477811"/>
            <a:ext cx="6781800" cy="6323195"/>
          </a:xfrm>
          <a:prstGeom prst="rect">
            <a:avLst/>
          </a:prstGeom>
          <a:ln w="15875">
            <a:solidFill>
              <a:srgbClr val="002060"/>
            </a:solidFill>
          </a:ln>
        </p:spPr>
      </p:pic>
    </p:spTree>
    <p:extLst>
      <p:ext uri="{BB962C8B-B14F-4D97-AF65-F5344CB8AC3E}">
        <p14:creationId xmlns:p14="http://schemas.microsoft.com/office/powerpoint/2010/main" val="3093668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6E24AC-FE9F-444D-92E2-53C360F6DF1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4800" y="685800"/>
            <a:ext cx="8597228" cy="4648200"/>
          </a:xfrm>
          <a:prstGeom prst="rect">
            <a:avLst/>
          </a:prstGeom>
          <a:ln w="15875">
            <a:solidFill>
              <a:srgbClr val="002060"/>
            </a:solidFill>
          </a:ln>
        </p:spPr>
      </p:pic>
    </p:spTree>
    <p:extLst>
      <p:ext uri="{BB962C8B-B14F-4D97-AF65-F5344CB8AC3E}">
        <p14:creationId xmlns:p14="http://schemas.microsoft.com/office/powerpoint/2010/main" val="509177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E0398-A0E8-49B9-AAAC-7D4BFB6181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362200" y="41787"/>
            <a:ext cx="3962400" cy="6774426"/>
          </a:xfrm>
          <a:prstGeom prst="rect">
            <a:avLst/>
          </a:prstGeom>
          <a:ln w="15875">
            <a:solidFill>
              <a:srgbClr val="002060"/>
            </a:solidFill>
          </a:ln>
        </p:spPr>
      </p:pic>
    </p:spTree>
    <p:extLst>
      <p:ext uri="{BB962C8B-B14F-4D97-AF65-F5344CB8AC3E}">
        <p14:creationId xmlns:p14="http://schemas.microsoft.com/office/powerpoint/2010/main" val="3192422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8BCF92-C420-43FD-94B8-20642E60AD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52600" y="198863"/>
            <a:ext cx="5410200" cy="6465849"/>
          </a:xfrm>
          <a:prstGeom prst="rect">
            <a:avLst/>
          </a:prstGeom>
          <a:ln w="15875">
            <a:solidFill>
              <a:srgbClr val="0000CC"/>
            </a:solidFill>
          </a:ln>
        </p:spPr>
      </p:pic>
    </p:spTree>
    <p:extLst>
      <p:ext uri="{BB962C8B-B14F-4D97-AF65-F5344CB8AC3E}">
        <p14:creationId xmlns:p14="http://schemas.microsoft.com/office/powerpoint/2010/main" val="355860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0F4ADF31-B226-429E-9BAA-90DB4E1F68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76200"/>
            <a:ext cx="6705600" cy="6705600"/>
          </a:xfrm>
          <a:prstGeom prst="rect">
            <a:avLst/>
          </a:prstGeom>
          <a:noFill/>
          <a:ln w="15875">
            <a:solidFill>
              <a:srgbClr val="0000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188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E963C43B-FF17-4423-9B5E-7B5280491C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76200"/>
            <a:ext cx="6705600" cy="6705600"/>
          </a:xfrm>
          <a:prstGeom prst="rect">
            <a:avLst/>
          </a:prstGeom>
          <a:noFill/>
          <a:ln w="15875">
            <a:solidFill>
              <a:srgbClr val="0000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15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3133-8283-4AA1-9C36-647C50B236DC}"/>
              </a:ext>
            </a:extLst>
          </p:cNvPr>
          <p:cNvSpPr>
            <a:spLocks noGrp="1"/>
          </p:cNvSpPr>
          <p:nvPr>
            <p:ph type="title"/>
          </p:nvPr>
        </p:nvSpPr>
        <p:spPr/>
        <p:txBody>
          <a:bodyPr/>
          <a:lstStyle/>
          <a:p>
            <a:r>
              <a:rPr lang="en-US" dirty="0"/>
              <a:t>Assignment 2</a:t>
            </a:r>
          </a:p>
        </p:txBody>
      </p:sp>
      <p:pic>
        <p:nvPicPr>
          <p:cNvPr id="6" name="Picture 5">
            <a:extLst>
              <a:ext uri="{FF2B5EF4-FFF2-40B4-BE49-F238E27FC236}">
                <a16:creationId xmlns:a16="http://schemas.microsoft.com/office/drawing/2014/main" id="{2FF9419F-B9EA-42C6-9AAE-9E8E94576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76400"/>
            <a:ext cx="8839200" cy="3503827"/>
          </a:xfrm>
          <a:prstGeom prst="rect">
            <a:avLst/>
          </a:prstGeom>
          <a:ln w="15875">
            <a:solidFill>
              <a:srgbClr val="002060"/>
            </a:solidFill>
          </a:ln>
        </p:spPr>
      </p:pic>
    </p:spTree>
    <p:extLst>
      <p:ext uri="{BB962C8B-B14F-4D97-AF65-F5344CB8AC3E}">
        <p14:creationId xmlns:p14="http://schemas.microsoft.com/office/powerpoint/2010/main" val="313207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250C-30FA-4FA7-8BF7-543B1872D90D}"/>
              </a:ext>
            </a:extLst>
          </p:cNvPr>
          <p:cNvSpPr>
            <a:spLocks noGrp="1"/>
          </p:cNvSpPr>
          <p:nvPr>
            <p:ph type="title"/>
          </p:nvPr>
        </p:nvSpPr>
        <p:spPr/>
        <p:txBody>
          <a:bodyPr/>
          <a:lstStyle/>
          <a:p>
            <a:r>
              <a:rPr lang="en-US" dirty="0"/>
              <a:t>2021 vs. 2020 classes</a:t>
            </a:r>
          </a:p>
        </p:txBody>
      </p:sp>
      <p:pic>
        <p:nvPicPr>
          <p:cNvPr id="3" name="Picture 2">
            <a:extLst>
              <a:ext uri="{FF2B5EF4-FFF2-40B4-BE49-F238E27FC236}">
                <a16:creationId xmlns:a16="http://schemas.microsoft.com/office/drawing/2014/main" id="{007E2A96-ADE6-4861-817D-AE57C79BA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614434"/>
            <a:ext cx="8829644" cy="4710166"/>
          </a:xfrm>
          <a:prstGeom prst="rect">
            <a:avLst/>
          </a:prstGeom>
          <a:ln w="19050">
            <a:solidFill>
              <a:srgbClr val="002060"/>
            </a:solidFill>
          </a:ln>
        </p:spPr>
      </p:pic>
    </p:spTree>
    <p:extLst>
      <p:ext uri="{BB962C8B-B14F-4D97-AF65-F5344CB8AC3E}">
        <p14:creationId xmlns:p14="http://schemas.microsoft.com/office/powerpoint/2010/main" val="2626237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457200" y="304800"/>
            <a:ext cx="8229600" cy="990600"/>
          </a:xfrm>
        </p:spPr>
        <p:txBody>
          <a:bodyPr/>
          <a:lstStyle/>
          <a:p>
            <a:r>
              <a:rPr lang="en-US" dirty="0"/>
              <a:t>Player Analytics</a:t>
            </a:r>
          </a:p>
        </p:txBody>
      </p:sp>
      <p:sp>
        <p:nvSpPr>
          <p:cNvPr id="3" name="TextBox 2"/>
          <p:cNvSpPr txBox="1"/>
          <p:nvPr/>
        </p:nvSpPr>
        <p:spPr>
          <a:xfrm>
            <a:off x="228600" y="1847671"/>
            <a:ext cx="8066632" cy="1569660"/>
          </a:xfrm>
          <a:prstGeom prst="rect">
            <a:avLst/>
          </a:prstGeom>
          <a:noFill/>
        </p:spPr>
        <p:txBody>
          <a:bodyPr wrap="none" rtlCol="0">
            <a:spAutoFit/>
          </a:bodyPr>
          <a:lstStyle/>
          <a:p>
            <a:r>
              <a:rPr lang="en-US" sz="2400" dirty="0"/>
              <a:t>11/16 – Baseball		| </a:t>
            </a:r>
          </a:p>
          <a:p>
            <a:r>
              <a:rPr lang="en-US" sz="2400" dirty="0"/>
              <a:t>11/23 – Soccer		| Momin Ghaffar, Jaguars</a:t>
            </a:r>
          </a:p>
          <a:p>
            <a:r>
              <a:rPr lang="en-US" sz="2400" dirty="0"/>
              <a:t>11/30 – Basketball		| Kevin Tenenbaum, Cle MLB</a:t>
            </a:r>
          </a:p>
          <a:p>
            <a:r>
              <a:rPr lang="en-US" sz="2400" dirty="0"/>
              <a:t>12/7 – Hockey		| Oliver Miller-Farrell, Nash SC</a:t>
            </a:r>
          </a:p>
        </p:txBody>
      </p:sp>
      <p:sp>
        <p:nvSpPr>
          <p:cNvPr id="2" name="TextBox 1"/>
          <p:cNvSpPr txBox="1"/>
          <p:nvPr/>
        </p:nvSpPr>
        <p:spPr>
          <a:xfrm>
            <a:off x="532753" y="3962400"/>
            <a:ext cx="7785145" cy="1569660"/>
          </a:xfrm>
          <a:prstGeom prst="rect">
            <a:avLst/>
          </a:prstGeom>
          <a:noFill/>
          <a:ln w="25400">
            <a:solidFill>
              <a:srgbClr val="0000CC"/>
            </a:solidFill>
          </a:ln>
        </p:spPr>
        <p:txBody>
          <a:bodyPr wrap="none" rtlCol="0">
            <a:spAutoFit/>
          </a:bodyPr>
          <a:lstStyle/>
          <a:p>
            <a:r>
              <a:rPr lang="en-US" sz="2400" dirty="0"/>
              <a:t>KEY TAKEAWAYS:</a:t>
            </a:r>
          </a:p>
          <a:p>
            <a:pPr marL="342900" indent="-342900">
              <a:buAutoNum type="arabicPeriod"/>
            </a:pPr>
            <a:r>
              <a:rPr lang="en-US" sz="2400" dirty="0"/>
              <a:t>How has the sport evolved: Basic vs. Advanced Stats</a:t>
            </a:r>
          </a:p>
          <a:p>
            <a:pPr marL="342900" indent="-342900">
              <a:buAutoNum type="arabicPeriod"/>
            </a:pPr>
            <a:r>
              <a:rPr lang="en-US" sz="2400" dirty="0"/>
              <a:t>Offense vs. Defense</a:t>
            </a:r>
          </a:p>
          <a:p>
            <a:pPr marL="342900" indent="-342900">
              <a:buAutoNum type="arabicPeriod"/>
            </a:pPr>
            <a:r>
              <a:rPr lang="en-US" sz="2400" dirty="0"/>
              <a:t>End-all Be-all | One all encompassing stat? WAR</a:t>
            </a:r>
          </a:p>
        </p:txBody>
      </p:sp>
    </p:spTree>
    <p:extLst>
      <p:ext uri="{BB962C8B-B14F-4D97-AF65-F5344CB8AC3E}">
        <p14:creationId xmlns:p14="http://schemas.microsoft.com/office/powerpoint/2010/main" val="2822130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beyond traditional stats – player evaluation</a:t>
            </a:r>
          </a:p>
        </p:txBody>
      </p:sp>
      <p:sp>
        <p:nvSpPr>
          <p:cNvPr id="3" name="Content Placeholder 2"/>
          <p:cNvSpPr>
            <a:spLocks noGrp="1"/>
          </p:cNvSpPr>
          <p:nvPr>
            <p:ph idx="1"/>
          </p:nvPr>
        </p:nvSpPr>
        <p:spPr>
          <a:xfrm>
            <a:off x="457200" y="1981200"/>
            <a:ext cx="8229600" cy="3581400"/>
          </a:xfrm>
        </p:spPr>
        <p:txBody>
          <a:bodyPr/>
          <a:lstStyle/>
          <a:p>
            <a:r>
              <a:rPr lang="en-US" b="1" dirty="0"/>
              <a:t>Baseball: HRs, RBIs, Runs, Wins, K’s, ERA</a:t>
            </a:r>
          </a:p>
          <a:p>
            <a:endParaRPr lang="en-US" dirty="0"/>
          </a:p>
          <a:p>
            <a:pPr marL="0" indent="0">
              <a:buNone/>
            </a:pPr>
            <a:r>
              <a:rPr lang="en-US" i="1" u="sng" dirty="0"/>
              <a:t>Other Sports:</a:t>
            </a:r>
          </a:p>
          <a:p>
            <a:r>
              <a:rPr lang="en-US" dirty="0"/>
              <a:t>Soccer/Hockey: Goals, assists, shots, saves</a:t>
            </a:r>
          </a:p>
          <a:p>
            <a:r>
              <a:rPr lang="en-US" dirty="0"/>
              <a:t>Basketball: Points, assists, blocks, rebounds, steals</a:t>
            </a:r>
          </a:p>
          <a:p>
            <a:r>
              <a:rPr lang="en-US" dirty="0"/>
              <a:t>Football: TDs, Yards, FGs, Int’s/Fumbles</a:t>
            </a:r>
          </a:p>
        </p:txBody>
      </p:sp>
      <p:sp>
        <p:nvSpPr>
          <p:cNvPr id="4" name="TextBox 3"/>
          <p:cNvSpPr txBox="1"/>
          <p:nvPr/>
        </p:nvSpPr>
        <p:spPr>
          <a:xfrm>
            <a:off x="1066800" y="4983540"/>
            <a:ext cx="6934200" cy="1569660"/>
          </a:xfrm>
          <a:prstGeom prst="rect">
            <a:avLst/>
          </a:prstGeom>
          <a:solidFill>
            <a:schemeClr val="bg1">
              <a:lumMod val="85000"/>
            </a:schemeClr>
          </a:solidFill>
          <a:ln w="28575">
            <a:solidFill>
              <a:srgbClr val="002060"/>
            </a:solidFill>
          </a:ln>
        </p:spPr>
        <p:txBody>
          <a:bodyPr wrap="square" rtlCol="0">
            <a:spAutoFit/>
          </a:bodyPr>
          <a:lstStyle/>
          <a:p>
            <a:r>
              <a:rPr lang="en-US" sz="2400" u="sng" dirty="0"/>
              <a:t>Key Takeaways</a:t>
            </a:r>
            <a:r>
              <a:rPr lang="en-US" sz="2400" dirty="0"/>
              <a:t>:</a:t>
            </a:r>
          </a:p>
          <a:p>
            <a:r>
              <a:rPr lang="en-US" sz="2400" dirty="0"/>
              <a:t>* Player evaluation stats are an </a:t>
            </a:r>
            <a:r>
              <a:rPr lang="en-US" sz="2400" b="1" u="sng" dirty="0"/>
              <a:t>evolving</a:t>
            </a:r>
            <a:r>
              <a:rPr lang="en-US" sz="2400" dirty="0"/>
              <a:t> science</a:t>
            </a:r>
          </a:p>
          <a:p>
            <a:r>
              <a:rPr lang="en-US" sz="2400" dirty="0"/>
              <a:t>* Goal is to minimize risk</a:t>
            </a:r>
          </a:p>
          <a:p>
            <a:r>
              <a:rPr lang="en-US" sz="2400" dirty="0"/>
              <a:t>* Avoid paralysis through  analysis</a:t>
            </a:r>
          </a:p>
        </p:txBody>
      </p:sp>
    </p:spTree>
    <p:extLst>
      <p:ext uri="{BB962C8B-B14F-4D97-AF65-F5344CB8AC3E}">
        <p14:creationId xmlns:p14="http://schemas.microsoft.com/office/powerpoint/2010/main" val="3654172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C4BD55-4F74-4456-A631-0766257955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667000"/>
            <a:ext cx="8146463" cy="1066800"/>
          </a:xfrm>
          <a:prstGeom prst="rect">
            <a:avLst/>
          </a:prstGeom>
        </p:spPr>
      </p:pic>
      <p:sp>
        <p:nvSpPr>
          <p:cNvPr id="9" name="TextBox 8">
            <a:extLst>
              <a:ext uri="{FF2B5EF4-FFF2-40B4-BE49-F238E27FC236}">
                <a16:creationId xmlns:a16="http://schemas.microsoft.com/office/drawing/2014/main" id="{C76D1DFF-9D48-47CD-A7D1-A1FECAF4FD02}"/>
              </a:ext>
            </a:extLst>
          </p:cNvPr>
          <p:cNvSpPr txBox="1"/>
          <p:nvPr/>
        </p:nvSpPr>
        <p:spPr>
          <a:xfrm>
            <a:off x="266698" y="3550862"/>
            <a:ext cx="8610601" cy="3139321"/>
          </a:xfrm>
          <a:prstGeom prst="rect">
            <a:avLst/>
          </a:prstGeom>
          <a:noFill/>
        </p:spPr>
        <p:txBody>
          <a:bodyPr wrap="square">
            <a:spAutoFit/>
          </a:bodyPr>
          <a:lstStyle/>
          <a:p>
            <a:pPr algn="l"/>
            <a:r>
              <a:rPr lang="en-US" b="0" i="0" dirty="0">
                <a:solidFill>
                  <a:srgbClr val="2A2A2A"/>
                </a:solidFill>
                <a:effectLst/>
                <a:latin typeface="georgia" panose="02040502050405020303" pitchFamily="18" charset="0"/>
              </a:rPr>
              <a:t>In 2020, right </a:t>
            </a:r>
            <a:r>
              <a:rPr lang="en-US" b="0" i="0" u="none" strike="noStrike" dirty="0">
                <a:solidFill>
                  <a:srgbClr val="1955A5"/>
                </a:solidFill>
                <a:effectLst/>
                <a:latin typeface="georgia" panose="02040502050405020303" pitchFamily="18" charset="0"/>
                <a:hlinkClick r:id="rId3"/>
              </a:rPr>
              <a:t>after winning the World Series</a:t>
            </a:r>
            <a:r>
              <a:rPr lang="en-US" b="0" i="0" dirty="0">
                <a:solidFill>
                  <a:srgbClr val="2A2A2A"/>
                </a:solidFill>
                <a:effectLst/>
                <a:latin typeface="georgia" panose="02040502050405020303" pitchFamily="18" charset="0"/>
              </a:rPr>
              <a:t>, the Nationals employed </a:t>
            </a:r>
            <a:r>
              <a:rPr lang="en-US" b="1" i="0" dirty="0">
                <a:solidFill>
                  <a:srgbClr val="2A2A2A"/>
                </a:solidFill>
                <a:effectLst/>
                <a:latin typeface="georgia" panose="02040502050405020303" pitchFamily="18" charset="0"/>
              </a:rPr>
              <a:t>12 people </a:t>
            </a:r>
            <a:r>
              <a:rPr lang="en-US" b="0" i="0" dirty="0">
                <a:solidFill>
                  <a:srgbClr val="2A2A2A"/>
                </a:solidFill>
                <a:effectLst/>
                <a:latin typeface="georgia" panose="02040502050405020303" pitchFamily="18" charset="0"/>
              </a:rPr>
              <a:t>in the R&amp;D department. Before the 2021 season, because of pandemic layoffs, that was slimmed to 10. Ted López, a developer, landed with the Tampa Bay Rays. Saul Forman was hired by the Philadelphia Phillies as a clubhouse analyst. Then Isaac Gerhart-Hines, director of software development, left the Nationals in the summer; Scott Van Lenten, a senior analyst, was poached by the Colorado Rockies to run their R&amp;D operation; and </a:t>
            </a:r>
            <a:r>
              <a:rPr lang="en-US" b="0" i="0" dirty="0" err="1">
                <a:solidFill>
                  <a:srgbClr val="2A2A2A"/>
                </a:solidFill>
                <a:effectLst/>
                <a:latin typeface="georgia" panose="02040502050405020303" pitchFamily="18" charset="0"/>
              </a:rPr>
              <a:t>Mondry</a:t>
            </a:r>
            <a:r>
              <a:rPr lang="en-US" b="0" i="0" dirty="0">
                <a:solidFill>
                  <a:srgbClr val="2A2A2A"/>
                </a:solidFill>
                <a:effectLst/>
                <a:latin typeface="georgia" panose="02040502050405020303" pitchFamily="18" charset="0"/>
              </a:rPr>
              <a:t>-Cohen informed Rizzo of his plans in mid-September. Gerhart-Hines has since joined Van Lenten in Colorado. </a:t>
            </a:r>
            <a:r>
              <a:rPr lang="en-US" b="0" i="0" dirty="0" err="1">
                <a:solidFill>
                  <a:srgbClr val="2A2A2A"/>
                </a:solidFill>
                <a:effectLst/>
                <a:latin typeface="georgia" panose="02040502050405020303" pitchFamily="18" charset="0"/>
              </a:rPr>
              <a:t>Mondry</a:t>
            </a:r>
            <a:r>
              <a:rPr lang="en-US" b="0" i="0" dirty="0">
                <a:solidFill>
                  <a:srgbClr val="2A2A2A"/>
                </a:solidFill>
                <a:effectLst/>
                <a:latin typeface="georgia" panose="02040502050405020303" pitchFamily="18" charset="0"/>
              </a:rPr>
              <a:t>-Cohen is still searching for his next executive-level opportunity. Even before these departures, </a:t>
            </a:r>
            <a:r>
              <a:rPr lang="en-US" dirty="0">
                <a:solidFill>
                  <a:srgbClr val="1955A5"/>
                </a:solidFill>
                <a:latin typeface="georgia" panose="02040502050405020303" pitchFamily="18" charset="0"/>
              </a:rPr>
              <a:t>the Washington R&amp;D team was dwarfed</a:t>
            </a:r>
            <a:r>
              <a:rPr lang="en-US" b="0" i="0" dirty="0">
                <a:solidFill>
                  <a:srgbClr val="2A2A2A"/>
                </a:solidFill>
                <a:effectLst/>
                <a:latin typeface="georgia" panose="02040502050405020303" pitchFamily="18" charset="0"/>
              </a:rPr>
              <a:t> by those of baseball’s more progressive clubs.</a:t>
            </a:r>
          </a:p>
        </p:txBody>
      </p:sp>
      <p:pic>
        <p:nvPicPr>
          <p:cNvPr id="11" name="Picture 10">
            <a:extLst>
              <a:ext uri="{FF2B5EF4-FFF2-40B4-BE49-F238E27FC236}">
                <a16:creationId xmlns:a16="http://schemas.microsoft.com/office/drawing/2014/main" id="{6AB7E272-900D-444A-BB10-DE55129800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2657" y="7562"/>
            <a:ext cx="7467600" cy="1066800"/>
          </a:xfrm>
          <a:prstGeom prst="rect">
            <a:avLst/>
          </a:prstGeom>
        </p:spPr>
      </p:pic>
      <p:sp>
        <p:nvSpPr>
          <p:cNvPr id="13" name="TextBox 12">
            <a:extLst>
              <a:ext uri="{FF2B5EF4-FFF2-40B4-BE49-F238E27FC236}">
                <a16:creationId xmlns:a16="http://schemas.microsoft.com/office/drawing/2014/main" id="{77016DF2-9B84-4DDC-925C-5A7C107C8548}"/>
              </a:ext>
            </a:extLst>
          </p:cNvPr>
          <p:cNvSpPr txBox="1"/>
          <p:nvPr/>
        </p:nvSpPr>
        <p:spPr>
          <a:xfrm>
            <a:off x="133348" y="892939"/>
            <a:ext cx="8877299" cy="1477328"/>
          </a:xfrm>
          <a:prstGeom prst="rect">
            <a:avLst/>
          </a:prstGeom>
          <a:noFill/>
        </p:spPr>
        <p:txBody>
          <a:bodyPr wrap="square">
            <a:spAutoFit/>
          </a:bodyPr>
          <a:lstStyle/>
          <a:p>
            <a:r>
              <a:rPr lang="en-US" b="0" i="0" dirty="0">
                <a:solidFill>
                  <a:srgbClr val="2A2A2A"/>
                </a:solidFill>
                <a:effectLst/>
                <a:latin typeface="georgia" panose="02040502050405020303" pitchFamily="18" charset="0"/>
              </a:rPr>
              <a:t>Sam </a:t>
            </a:r>
            <a:r>
              <a:rPr lang="en-US" b="0" i="0" dirty="0" err="1">
                <a:solidFill>
                  <a:srgbClr val="2A2A2A"/>
                </a:solidFill>
                <a:effectLst/>
                <a:latin typeface="georgia" panose="02040502050405020303" pitchFamily="18" charset="0"/>
              </a:rPr>
              <a:t>Mondry</a:t>
            </a:r>
            <a:r>
              <a:rPr lang="en-US" b="0" i="0" dirty="0">
                <a:solidFill>
                  <a:srgbClr val="2A2A2A"/>
                </a:solidFill>
                <a:effectLst/>
                <a:latin typeface="georgia" panose="02040502050405020303" pitchFamily="18" charset="0"/>
              </a:rPr>
              <a:t>-Cohen, an assistant general manager for the Washington Nationals, informed the club he will not return after his contract expires at the end of this season. </a:t>
            </a:r>
            <a:r>
              <a:rPr lang="en-US" b="0" i="0" dirty="0" err="1">
                <a:solidFill>
                  <a:srgbClr val="2A2A2A"/>
                </a:solidFill>
                <a:effectLst/>
                <a:latin typeface="georgia" panose="02040502050405020303" pitchFamily="18" charset="0"/>
              </a:rPr>
              <a:t>Mondry</a:t>
            </a:r>
            <a:r>
              <a:rPr lang="en-US" b="0" i="0" dirty="0">
                <a:solidFill>
                  <a:srgbClr val="2A2A2A"/>
                </a:solidFill>
                <a:effectLst/>
                <a:latin typeface="georgia" panose="02040502050405020303" pitchFamily="18" charset="0"/>
              </a:rPr>
              <a:t>-Cohen, 34, has been with the Nationals since 2009, when he began as an intern, and is responsible for building the organization’s research and development department.</a:t>
            </a:r>
            <a:endParaRPr lang="en-US" dirty="0"/>
          </a:p>
        </p:txBody>
      </p:sp>
    </p:spTree>
    <p:extLst>
      <p:ext uri="{BB962C8B-B14F-4D97-AF65-F5344CB8AC3E}">
        <p14:creationId xmlns:p14="http://schemas.microsoft.com/office/powerpoint/2010/main" val="1080739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0EBCD-057B-40FB-92BE-1A33D74030ED}"/>
              </a:ext>
            </a:extLst>
          </p:cNvPr>
          <p:cNvSpPr>
            <a:spLocks noGrp="1"/>
          </p:cNvSpPr>
          <p:nvPr>
            <p:ph type="title"/>
          </p:nvPr>
        </p:nvSpPr>
        <p:spPr/>
        <p:txBody>
          <a:bodyPr/>
          <a:lstStyle/>
          <a:p>
            <a:r>
              <a:rPr lang="en-US" dirty="0"/>
              <a:t>Baseball – 11.16.2021</a:t>
            </a:r>
          </a:p>
        </p:txBody>
      </p:sp>
      <p:sp>
        <p:nvSpPr>
          <p:cNvPr id="3" name="Content Placeholder 2">
            <a:extLst>
              <a:ext uri="{FF2B5EF4-FFF2-40B4-BE49-F238E27FC236}">
                <a16:creationId xmlns:a16="http://schemas.microsoft.com/office/drawing/2014/main" id="{0A7C1639-7DEB-4EB7-93DC-15957EBD7BC6}"/>
              </a:ext>
            </a:extLst>
          </p:cNvPr>
          <p:cNvSpPr>
            <a:spLocks noGrp="1"/>
          </p:cNvSpPr>
          <p:nvPr>
            <p:ph idx="1"/>
          </p:nvPr>
        </p:nvSpPr>
        <p:spPr/>
        <p:txBody>
          <a:bodyPr/>
          <a:lstStyle/>
          <a:p>
            <a:r>
              <a:rPr lang="en-US" dirty="0"/>
              <a:t>The State of the Game: HRs &amp; K’s, Defensive Shifts</a:t>
            </a:r>
          </a:p>
          <a:p>
            <a:endParaRPr lang="en-US" dirty="0"/>
          </a:p>
          <a:p>
            <a:r>
              <a:rPr lang="en-US" dirty="0"/>
              <a:t>Advanced Stats</a:t>
            </a:r>
          </a:p>
          <a:p>
            <a:pPr lvl="1"/>
            <a:r>
              <a:rPr lang="en-US" dirty="0"/>
              <a:t>WAR</a:t>
            </a:r>
          </a:p>
          <a:p>
            <a:pPr lvl="1"/>
            <a:r>
              <a:rPr lang="en-US" dirty="0"/>
              <a:t>SLG%, OBP, OPS</a:t>
            </a:r>
          </a:p>
          <a:p>
            <a:pPr lvl="1"/>
            <a:r>
              <a:rPr lang="en-US" dirty="0"/>
              <a:t>wOBA</a:t>
            </a:r>
          </a:p>
          <a:p>
            <a:pPr lvl="1"/>
            <a:r>
              <a:rPr lang="en-US" dirty="0"/>
              <a:t>UZR</a:t>
            </a:r>
          </a:p>
          <a:p>
            <a:pPr lvl="1"/>
            <a:r>
              <a:rPr lang="en-US" dirty="0"/>
              <a:t>Barrels</a:t>
            </a:r>
          </a:p>
          <a:p>
            <a:pPr lvl="1"/>
            <a:r>
              <a:rPr lang="en-US" dirty="0"/>
              <a:t>Outs Above Average</a:t>
            </a:r>
          </a:p>
          <a:p>
            <a:pPr lvl="1"/>
            <a:r>
              <a:rPr lang="en-US" dirty="0"/>
              <a:t>SecA</a:t>
            </a:r>
          </a:p>
          <a:p>
            <a:endParaRPr lang="en-US" dirty="0"/>
          </a:p>
          <a:p>
            <a:r>
              <a:rPr lang="en-US" dirty="0"/>
              <a:t>Assignment 3 – Due Nov. 29 | MLB GM</a:t>
            </a:r>
          </a:p>
        </p:txBody>
      </p:sp>
    </p:spTree>
    <p:extLst>
      <p:ext uri="{BB962C8B-B14F-4D97-AF65-F5344CB8AC3E}">
        <p14:creationId xmlns:p14="http://schemas.microsoft.com/office/powerpoint/2010/main" val="115631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289B7-6FE4-4F0F-A1D1-D360408631F6}"/>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1492" y="624234"/>
            <a:ext cx="4866980" cy="1077516"/>
          </a:xfrm>
          <a:prstGeom prst="rect">
            <a:avLst/>
          </a:prstGeom>
        </p:spPr>
      </p:pic>
      <p:pic>
        <p:nvPicPr>
          <p:cNvPr id="2052" name="Picture 4" descr="Image result for home runs by year 2019">
            <a:extLst>
              <a:ext uri="{FF2B5EF4-FFF2-40B4-BE49-F238E27FC236}">
                <a16:creationId xmlns:a16="http://schemas.microsoft.com/office/drawing/2014/main" id="{23A221AC-0C5E-4E78-A845-2AF9920096F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050437" y="1524000"/>
            <a:ext cx="3849447" cy="22962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DD568A7-461C-4E6D-A4EC-034BD826B01F}"/>
              </a:ext>
            </a:extLst>
          </p:cNvPr>
          <p:cNvSpPr/>
          <p:nvPr/>
        </p:nvSpPr>
        <p:spPr>
          <a:xfrm>
            <a:off x="183457" y="1672050"/>
            <a:ext cx="4735015" cy="5016758"/>
          </a:xfrm>
          <a:prstGeom prst="rect">
            <a:avLst/>
          </a:prstGeom>
        </p:spPr>
        <p:txBody>
          <a:bodyPr wrap="square">
            <a:spAutoFit/>
          </a:bodyPr>
          <a:lstStyle/>
          <a:p>
            <a:r>
              <a:rPr lang="en-US" sz="1600" dirty="0">
                <a:solidFill>
                  <a:srgbClr val="000000"/>
                </a:solidFill>
                <a:latin typeface="proxima-nova-alt"/>
              </a:rPr>
              <a:t>The average time of a nine-inning MLB game has "once again reached </a:t>
            </a:r>
            <a:r>
              <a:rPr lang="en-US" sz="1600" b="1" dirty="0">
                <a:solidFill>
                  <a:srgbClr val="000000"/>
                </a:solidFill>
                <a:latin typeface="proxima-nova-alt"/>
              </a:rPr>
              <a:t>3 hours and 5 minutes</a:t>
            </a:r>
            <a:r>
              <a:rPr lang="en-US" sz="1600" dirty="0">
                <a:solidFill>
                  <a:srgbClr val="000000"/>
                </a:solidFill>
                <a:latin typeface="proxima-nova-alt"/>
              </a:rPr>
              <a:t>, equaling the mark" set in '17, according to Gabe this season, </a:t>
            </a:r>
            <a:r>
              <a:rPr lang="en-US" sz="1600" b="1" dirty="0">
                <a:solidFill>
                  <a:srgbClr val="000000"/>
                </a:solidFill>
                <a:latin typeface="proxima-nova-alt"/>
              </a:rPr>
              <a:t>mound visits were "reduced to five</a:t>
            </a:r>
            <a:r>
              <a:rPr lang="en-US" sz="1600" dirty="0">
                <a:solidFill>
                  <a:srgbClr val="000000"/>
                </a:solidFill>
                <a:latin typeface="proxima-nova-alt"/>
              </a:rPr>
              <a:t>, and innings breaks in most games to two minutes, with Commissioner Rob Manfred set to unilaterally impose a </a:t>
            </a:r>
            <a:r>
              <a:rPr lang="en-US" sz="1600" b="1" dirty="0">
                <a:solidFill>
                  <a:srgbClr val="000000"/>
                </a:solidFill>
                <a:latin typeface="proxima-nova-alt"/>
              </a:rPr>
              <a:t>three-batter minimum on relievers</a:t>
            </a:r>
            <a:r>
              <a:rPr lang="en-US" sz="1600" dirty="0">
                <a:solidFill>
                  <a:srgbClr val="000000"/>
                </a:solidFill>
                <a:latin typeface="proxima-nova-alt"/>
              </a:rPr>
              <a:t>" in '20. Lacques of USA TODAY. That comes just one season after the average duration of a game "ticked back down to three hours." Before Hitters this season are "seeing an average" of </a:t>
            </a:r>
            <a:r>
              <a:rPr lang="en-US" sz="1600" b="1" dirty="0">
                <a:solidFill>
                  <a:srgbClr val="000000"/>
                </a:solidFill>
                <a:latin typeface="proxima-nova-alt"/>
              </a:rPr>
              <a:t>3.92 pitches per plate appearance, the "highest mark in the 21 seasons </a:t>
            </a:r>
            <a:r>
              <a:rPr lang="en-US" sz="1600" dirty="0">
                <a:solidFill>
                  <a:srgbClr val="000000"/>
                </a:solidFill>
                <a:latin typeface="proxima-nova-alt"/>
              </a:rPr>
              <a:t>the stat has been tracked." There has also been a "</a:t>
            </a:r>
            <a:r>
              <a:rPr lang="en-US" sz="1600" b="1" dirty="0">
                <a:solidFill>
                  <a:srgbClr val="000000"/>
                </a:solidFill>
                <a:latin typeface="proxima-nova-alt"/>
              </a:rPr>
              <a:t>record number of strikeouts -- 8.73 per team per game, shattering last year's mark of 8.48</a:t>
            </a:r>
            <a:r>
              <a:rPr lang="en-US" sz="1600" dirty="0">
                <a:solidFill>
                  <a:srgbClr val="000000"/>
                </a:solidFill>
                <a:latin typeface="proxima-nova-alt"/>
              </a:rPr>
              <a:t>." That equals a "lot of time on the game clock before a ball's even put in play." While there is a "perception that the three-batter minimum will greatly reduce game times thanks to fewer mid-inning pitching changes, teams are using fewer pitchers per game this year (4.27) than last (4.36)."</a:t>
            </a:r>
            <a:endParaRPr lang="en-US" sz="1600" dirty="0"/>
          </a:p>
        </p:txBody>
      </p:sp>
      <p:sp>
        <p:nvSpPr>
          <p:cNvPr id="4" name="TextBox 3">
            <a:extLst>
              <a:ext uri="{FF2B5EF4-FFF2-40B4-BE49-F238E27FC236}">
                <a16:creationId xmlns:a16="http://schemas.microsoft.com/office/drawing/2014/main" id="{066E3571-0FB8-43FA-8B88-782BDC3F5FEB}"/>
              </a:ext>
            </a:extLst>
          </p:cNvPr>
          <p:cNvSpPr txBox="1"/>
          <p:nvPr/>
        </p:nvSpPr>
        <p:spPr>
          <a:xfrm>
            <a:off x="5296012" y="4343400"/>
            <a:ext cx="3603872" cy="1477328"/>
          </a:xfrm>
          <a:prstGeom prst="rect">
            <a:avLst/>
          </a:prstGeom>
          <a:solidFill>
            <a:schemeClr val="tx1">
              <a:lumMod val="10000"/>
              <a:lumOff val="90000"/>
            </a:schemeClr>
          </a:solidFill>
          <a:ln>
            <a:solidFill>
              <a:srgbClr val="002060"/>
            </a:solidFill>
          </a:ln>
        </p:spPr>
        <p:txBody>
          <a:bodyPr wrap="none" rtlCol="0">
            <a:spAutoFit/>
          </a:bodyPr>
          <a:lstStyle/>
          <a:p>
            <a:r>
              <a:rPr lang="en-US" dirty="0"/>
              <a:t>2020 Rule Changes:</a:t>
            </a:r>
          </a:p>
          <a:p>
            <a:r>
              <a:rPr lang="en-US" dirty="0"/>
              <a:t>* Universal DH | 7 Inn. D-headers</a:t>
            </a:r>
          </a:p>
          <a:p>
            <a:r>
              <a:rPr lang="en-US" dirty="0"/>
              <a:t>* Runner on 2</a:t>
            </a:r>
            <a:r>
              <a:rPr lang="en-US" baseline="30000" dirty="0"/>
              <a:t>nd</a:t>
            </a:r>
            <a:r>
              <a:rPr lang="en-US" dirty="0"/>
              <a:t> in Extra Innings</a:t>
            </a:r>
          </a:p>
          <a:p>
            <a:r>
              <a:rPr lang="en-US" dirty="0"/>
              <a:t>* Relievers face min 3 batters</a:t>
            </a:r>
          </a:p>
          <a:p>
            <a:r>
              <a:rPr lang="en-US" dirty="0"/>
              <a:t>= Avg. game time: 3h11m</a:t>
            </a:r>
          </a:p>
        </p:txBody>
      </p:sp>
      <p:sp>
        <p:nvSpPr>
          <p:cNvPr id="7" name="Title 1">
            <a:extLst>
              <a:ext uri="{FF2B5EF4-FFF2-40B4-BE49-F238E27FC236}">
                <a16:creationId xmlns:a16="http://schemas.microsoft.com/office/drawing/2014/main" id="{B71DE2CE-5085-4FF8-AA1B-5D19323DD557}"/>
              </a:ext>
            </a:extLst>
          </p:cNvPr>
          <p:cNvSpPr>
            <a:spLocks noGrp="1"/>
          </p:cNvSpPr>
          <p:nvPr>
            <p:ph type="title"/>
          </p:nvPr>
        </p:nvSpPr>
        <p:spPr>
          <a:xfrm>
            <a:off x="219312" y="-304800"/>
            <a:ext cx="8725469" cy="990600"/>
          </a:xfrm>
        </p:spPr>
        <p:txBody>
          <a:bodyPr>
            <a:normAutofit/>
          </a:bodyPr>
          <a:lstStyle/>
          <a:p>
            <a:r>
              <a:rPr lang="en-US" sz="2000" dirty="0">
                <a:solidFill>
                  <a:schemeClr val="bg1"/>
                </a:solidFill>
              </a:rPr>
              <a:t>The State of the Game</a:t>
            </a:r>
          </a:p>
        </p:txBody>
      </p:sp>
    </p:spTree>
    <p:extLst>
      <p:ext uri="{BB962C8B-B14F-4D97-AF65-F5344CB8AC3E}">
        <p14:creationId xmlns:p14="http://schemas.microsoft.com/office/powerpoint/2010/main" val="50162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937BE7-7481-4D07-AAFC-218F94BDC6CD}"/>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28599" y="533400"/>
            <a:ext cx="8530835" cy="2514600"/>
          </a:xfrm>
          <a:prstGeom prst="rect">
            <a:avLst/>
          </a:prstGeom>
        </p:spPr>
      </p:pic>
      <p:pic>
        <p:nvPicPr>
          <p:cNvPr id="5" name="Picture 4">
            <a:extLst>
              <a:ext uri="{FF2B5EF4-FFF2-40B4-BE49-F238E27FC236}">
                <a16:creationId xmlns:a16="http://schemas.microsoft.com/office/drawing/2014/main" id="{DB4823DE-2EC0-4DCC-AD8E-EA31F89ED62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494016" y="3352799"/>
            <a:ext cx="2438400" cy="3060699"/>
          </a:xfrm>
          <a:prstGeom prst="rect">
            <a:avLst/>
          </a:prstGeom>
        </p:spPr>
      </p:pic>
      <p:pic>
        <p:nvPicPr>
          <p:cNvPr id="6" name="Picture 5">
            <a:extLst>
              <a:ext uri="{FF2B5EF4-FFF2-40B4-BE49-F238E27FC236}">
                <a16:creationId xmlns:a16="http://schemas.microsoft.com/office/drawing/2014/main" id="{13E43978-C3B1-4A87-A130-EBFB21348F71}"/>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752600" y="3200400"/>
            <a:ext cx="2438400" cy="3352798"/>
          </a:xfrm>
          <a:prstGeom prst="rect">
            <a:avLst/>
          </a:prstGeom>
        </p:spPr>
      </p:pic>
      <p:sp>
        <p:nvSpPr>
          <p:cNvPr id="2" name="Left Brace 1">
            <a:extLst>
              <a:ext uri="{FF2B5EF4-FFF2-40B4-BE49-F238E27FC236}">
                <a16:creationId xmlns:a16="http://schemas.microsoft.com/office/drawing/2014/main" id="{46E6D356-DC86-48E2-AB0E-F51672B646AE}"/>
              </a:ext>
            </a:extLst>
          </p:cNvPr>
          <p:cNvSpPr/>
          <p:nvPr/>
        </p:nvSpPr>
        <p:spPr>
          <a:xfrm>
            <a:off x="990600" y="4648200"/>
            <a:ext cx="609600" cy="990600"/>
          </a:xfrm>
          <a:prstGeom prst="leftBrace">
            <a:avLst/>
          </a:prstGeom>
          <a:solidFill>
            <a:srgbClr val="FF000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a:solidFill>
                  <a:srgbClr val="FF0000"/>
                </a:solidFill>
              </a:ln>
              <a:solidFill>
                <a:srgbClr val="FF0000"/>
              </a:solidFill>
            </a:endParaRPr>
          </a:p>
        </p:txBody>
      </p:sp>
    </p:spTree>
    <p:extLst>
      <p:ext uri="{BB962C8B-B14F-4D97-AF65-F5344CB8AC3E}">
        <p14:creationId xmlns:p14="http://schemas.microsoft.com/office/powerpoint/2010/main" val="143868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2B0E1C-1C39-4044-A90A-1BCDE07D77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60218" y="677718"/>
            <a:ext cx="4567382" cy="3581400"/>
          </a:xfrm>
          <a:prstGeom prst="rect">
            <a:avLst/>
          </a:prstGeom>
        </p:spPr>
      </p:pic>
      <p:pic>
        <p:nvPicPr>
          <p:cNvPr id="6" name="Picture 5">
            <a:extLst>
              <a:ext uri="{FF2B5EF4-FFF2-40B4-BE49-F238E27FC236}">
                <a16:creationId xmlns:a16="http://schemas.microsoft.com/office/drawing/2014/main" id="{6C35BAE2-E797-42B8-BA44-43FD5B528E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81000" y="381000"/>
            <a:ext cx="6705600" cy="533400"/>
          </a:xfrm>
          <a:prstGeom prst="rect">
            <a:avLst/>
          </a:prstGeom>
        </p:spPr>
      </p:pic>
      <p:sp>
        <p:nvSpPr>
          <p:cNvPr id="7" name="Rectangle: Rounded Corners 6">
            <a:extLst>
              <a:ext uri="{FF2B5EF4-FFF2-40B4-BE49-F238E27FC236}">
                <a16:creationId xmlns:a16="http://schemas.microsoft.com/office/drawing/2014/main" id="{20E1AE0D-2AC0-4C8B-B5E1-B0379CAFA929}"/>
              </a:ext>
            </a:extLst>
          </p:cNvPr>
          <p:cNvSpPr/>
          <p:nvPr/>
        </p:nvSpPr>
        <p:spPr>
          <a:xfrm>
            <a:off x="304800" y="3810000"/>
            <a:ext cx="9144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4ACC42B-C1B3-427D-9C86-40EE508225B4}"/>
              </a:ext>
            </a:extLst>
          </p:cNvPr>
          <p:cNvSpPr txBox="1"/>
          <p:nvPr/>
        </p:nvSpPr>
        <p:spPr>
          <a:xfrm>
            <a:off x="5181600" y="914400"/>
            <a:ext cx="3581400" cy="3754874"/>
          </a:xfrm>
          <a:prstGeom prst="rect">
            <a:avLst/>
          </a:prstGeom>
          <a:noFill/>
        </p:spPr>
        <p:txBody>
          <a:bodyPr wrap="square">
            <a:spAutoFit/>
          </a:bodyPr>
          <a:lstStyle/>
          <a:p>
            <a:r>
              <a:rPr lang="en-US" sz="1400" b="0" i="0" dirty="0">
                <a:solidFill>
                  <a:srgbClr val="2A2A2A"/>
                </a:solidFill>
                <a:effectLst/>
                <a:latin typeface="georgia" panose="02040502050405020303" pitchFamily="18" charset="0"/>
              </a:rPr>
              <a:t>This April there were almost 1,100 more strikeouts than hits, and writer Tyler Kepner </a:t>
            </a:r>
            <a:r>
              <a:rPr lang="en-US" sz="1400" b="0" i="0" u="none" strike="noStrike" dirty="0">
                <a:solidFill>
                  <a:srgbClr val="1955A5"/>
                </a:solidFill>
                <a:effectLst/>
                <a:latin typeface="georgia" panose="02040502050405020303" pitchFamily="18" charset="0"/>
                <a:hlinkClick r:id="rId5"/>
              </a:rPr>
              <a:t>says</a:t>
            </a:r>
            <a:r>
              <a:rPr lang="en-US" sz="1400" b="0" i="0" dirty="0">
                <a:solidFill>
                  <a:srgbClr val="2A2A2A"/>
                </a:solidFill>
                <a:effectLst/>
                <a:latin typeface="georgia" panose="02040502050405020303" pitchFamily="18" charset="0"/>
              </a:rPr>
              <a:t> this season is on a pace for approximately 5,000 more strikeouts than hits. </a:t>
            </a:r>
            <a:r>
              <a:rPr lang="en-US" sz="1400" b="0" i="0" u="none" strike="noStrike" dirty="0">
                <a:solidFill>
                  <a:srgbClr val="1955A5"/>
                </a:solidFill>
                <a:effectLst/>
                <a:latin typeface="georgia" panose="02040502050405020303" pitchFamily="18" charset="0"/>
                <a:hlinkClick r:id="rId6"/>
              </a:rPr>
              <a:t>Twenty-four percent </a:t>
            </a:r>
            <a:r>
              <a:rPr lang="en-US" sz="1400" b="0" i="0" dirty="0">
                <a:solidFill>
                  <a:srgbClr val="2A2A2A"/>
                </a:solidFill>
                <a:effectLst/>
                <a:latin typeface="georgia" panose="02040502050405020303" pitchFamily="18" charset="0"/>
              </a:rPr>
              <a:t>of plate appearances end in strikeouts (they are </a:t>
            </a:r>
            <a:r>
              <a:rPr lang="en-US" sz="1400" b="0" i="0" u="none" strike="noStrike" dirty="0">
                <a:solidFill>
                  <a:srgbClr val="1955A5"/>
                </a:solidFill>
                <a:effectLst/>
                <a:latin typeface="georgia" panose="02040502050405020303" pitchFamily="18" charset="0"/>
                <a:hlinkClick r:id="rId7"/>
              </a:rPr>
              <a:t>increasing</a:t>
            </a:r>
            <a:r>
              <a:rPr lang="en-US" sz="1400" b="0" i="0" dirty="0">
                <a:solidFill>
                  <a:srgbClr val="2A2A2A"/>
                </a:solidFill>
                <a:effectLst/>
                <a:latin typeface="georgia" panose="02040502050405020303" pitchFamily="18" charset="0"/>
              </a:rPr>
              <a:t> for the 16th consecutive season, partly because today’s </a:t>
            </a:r>
            <a:r>
              <a:rPr lang="en-US" sz="1400" b="0" i="1" dirty="0">
                <a:solidFill>
                  <a:srgbClr val="2A2A2A"/>
                </a:solidFill>
                <a:effectLst/>
                <a:latin typeface="georgia" panose="02040502050405020303" pitchFamily="18" charset="0"/>
              </a:rPr>
              <a:t>average</a:t>
            </a:r>
            <a:r>
              <a:rPr lang="en-US" sz="1400" b="0" i="0" dirty="0">
                <a:solidFill>
                  <a:srgbClr val="2A2A2A"/>
                </a:solidFill>
                <a:effectLst/>
                <a:latin typeface="georgia" panose="02040502050405020303" pitchFamily="18" charset="0"/>
              </a:rPr>
              <a:t> fastball’s velocity is 93.8 mph, </a:t>
            </a:r>
            <a:r>
              <a:rPr lang="en-US" sz="1400" b="0" i="0" u="none" strike="noStrike" dirty="0">
                <a:solidFill>
                  <a:srgbClr val="1955A5"/>
                </a:solidFill>
                <a:effectLst/>
                <a:latin typeface="georgia" panose="02040502050405020303" pitchFamily="18" charset="0"/>
                <a:hlinkClick r:id="rId8"/>
              </a:rPr>
              <a:t>2.7 mph</a:t>
            </a:r>
            <a:r>
              <a:rPr lang="en-US" sz="1400" b="0" i="0" dirty="0">
                <a:solidFill>
                  <a:srgbClr val="2A2A2A"/>
                </a:solidFill>
                <a:effectLst/>
                <a:latin typeface="georgia" panose="02040502050405020303" pitchFamily="18" charset="0"/>
              </a:rPr>
              <a:t> more than 14 years ago. As of </a:t>
            </a:r>
            <a:r>
              <a:rPr lang="en-US" sz="1400" b="0" i="0" u="none" strike="noStrike" dirty="0">
                <a:solidFill>
                  <a:srgbClr val="1955A5"/>
                </a:solidFill>
                <a:effectLst/>
                <a:latin typeface="georgia" panose="02040502050405020303" pitchFamily="18" charset="0"/>
                <a:hlinkClick r:id="rId8"/>
              </a:rPr>
              <a:t>mid-June</a:t>
            </a:r>
            <a:r>
              <a:rPr lang="en-US" sz="1400" b="0" i="0" dirty="0">
                <a:solidFill>
                  <a:srgbClr val="2A2A2A"/>
                </a:solidFill>
                <a:effectLst/>
                <a:latin typeface="georgia" panose="02040502050405020303" pitchFamily="18" charset="0"/>
              </a:rPr>
              <a:t>, the .238 collective major league batting average was 15 points below 2019. In 2015, teams shifted infielders on </a:t>
            </a:r>
            <a:r>
              <a:rPr lang="en-US" sz="1400" b="0" i="0" u="none" strike="noStrike" dirty="0">
                <a:solidFill>
                  <a:srgbClr val="1955A5"/>
                </a:solidFill>
                <a:effectLst/>
                <a:latin typeface="georgia" panose="02040502050405020303" pitchFamily="18" charset="0"/>
                <a:hlinkClick r:id="rId9"/>
              </a:rPr>
              <a:t>9.6 percent</a:t>
            </a:r>
            <a:r>
              <a:rPr lang="en-US" sz="1400" b="0" i="0" dirty="0">
                <a:solidFill>
                  <a:srgbClr val="2A2A2A"/>
                </a:solidFill>
                <a:effectLst/>
                <a:latin typeface="georgia" panose="02040502050405020303" pitchFamily="18" charset="0"/>
              </a:rPr>
              <a:t> of all pitches. This season, teams are shifting on 32 percent (usually an infielder in shallow right field), which will </a:t>
            </a:r>
            <a:r>
              <a:rPr lang="en-US" sz="1400" b="0" i="0" u="none" strike="noStrike" dirty="0">
                <a:solidFill>
                  <a:srgbClr val="1955A5"/>
                </a:solidFill>
                <a:effectLst/>
                <a:latin typeface="georgia" panose="02040502050405020303" pitchFamily="18" charset="0"/>
                <a:hlinkClick r:id="rId10"/>
              </a:rPr>
              <a:t>erase</a:t>
            </a:r>
            <a:r>
              <a:rPr lang="en-US" sz="1400" b="0" i="0" dirty="0">
                <a:solidFill>
                  <a:srgbClr val="2A2A2A"/>
                </a:solidFill>
                <a:effectLst/>
                <a:latin typeface="georgia" panose="02040502050405020303" pitchFamily="18" charset="0"/>
              </a:rPr>
              <a:t> perhaps 600 hits.</a:t>
            </a:r>
            <a:endParaRPr lang="en-US" sz="1400" dirty="0"/>
          </a:p>
        </p:txBody>
      </p:sp>
      <p:sp>
        <p:nvSpPr>
          <p:cNvPr id="11" name="TextBox 10">
            <a:extLst>
              <a:ext uri="{FF2B5EF4-FFF2-40B4-BE49-F238E27FC236}">
                <a16:creationId xmlns:a16="http://schemas.microsoft.com/office/drawing/2014/main" id="{570FE553-1B8A-46DF-A330-6AFA1FB1BAFC}"/>
              </a:ext>
            </a:extLst>
          </p:cNvPr>
          <p:cNvSpPr txBox="1"/>
          <p:nvPr/>
        </p:nvSpPr>
        <p:spPr>
          <a:xfrm>
            <a:off x="304800" y="4669274"/>
            <a:ext cx="8686800" cy="2031325"/>
          </a:xfrm>
          <a:prstGeom prst="rect">
            <a:avLst/>
          </a:prstGeom>
          <a:noFill/>
        </p:spPr>
        <p:txBody>
          <a:bodyPr wrap="square">
            <a:spAutoFit/>
          </a:bodyPr>
          <a:lstStyle/>
          <a:p>
            <a:r>
              <a:rPr lang="en-US" sz="1400" b="0" i="0" dirty="0">
                <a:solidFill>
                  <a:srgbClr val="2A2A2A"/>
                </a:solidFill>
                <a:effectLst/>
                <a:latin typeface="georgia" panose="02040502050405020303" pitchFamily="18" charset="0"/>
              </a:rPr>
              <a:t>with </a:t>
            </a:r>
            <a:r>
              <a:rPr lang="en-US" sz="1400" b="0" i="0" u="none" strike="noStrike" dirty="0">
                <a:solidFill>
                  <a:srgbClr val="1955A5"/>
                </a:solidFill>
                <a:effectLst/>
                <a:latin typeface="georgia" panose="02040502050405020303" pitchFamily="18" charset="0"/>
                <a:hlinkClick r:id="rId11"/>
              </a:rPr>
              <a:t>36 percent</a:t>
            </a:r>
            <a:r>
              <a:rPr lang="en-US" sz="1400" b="0" i="0" dirty="0">
                <a:solidFill>
                  <a:srgbClr val="2A2A2A"/>
                </a:solidFill>
                <a:effectLst/>
                <a:latin typeface="georgia" panose="02040502050405020303" pitchFamily="18" charset="0"/>
              </a:rPr>
              <a:t> of at-bats ending with home runs, strikeouts or walks, around </a:t>
            </a:r>
            <a:r>
              <a:rPr lang="en-US" sz="1400" b="0" i="0" u="none" strike="noStrike" dirty="0">
                <a:solidFill>
                  <a:srgbClr val="1955A5"/>
                </a:solidFill>
                <a:effectLst/>
                <a:latin typeface="georgia" panose="02040502050405020303" pitchFamily="18" charset="0"/>
                <a:hlinkClick r:id="rId12"/>
              </a:rPr>
              <a:t>four minutes</a:t>
            </a:r>
            <a:r>
              <a:rPr lang="en-US" sz="1400" b="0" i="0" dirty="0">
                <a:solidFill>
                  <a:srgbClr val="2A2A2A"/>
                </a:solidFill>
                <a:effectLst/>
                <a:latin typeface="georgia" panose="02040502050405020303" pitchFamily="18" charset="0"/>
              </a:rPr>
              <a:t> pass, on average, between balls put in play.</a:t>
            </a:r>
          </a:p>
          <a:p>
            <a:r>
              <a:rPr lang="en-US" sz="1400" b="0" i="0" dirty="0">
                <a:solidFill>
                  <a:srgbClr val="2A2A2A"/>
                </a:solidFill>
                <a:effectLst/>
                <a:latin typeface="georgia" panose="02040502050405020303" pitchFamily="18" charset="0"/>
              </a:rPr>
              <a:t>In 2021, there probably will be </a:t>
            </a:r>
            <a:r>
              <a:rPr lang="en-US" sz="1400" b="0" i="0" u="none" strike="noStrike" dirty="0">
                <a:solidFill>
                  <a:srgbClr val="1955A5"/>
                </a:solidFill>
                <a:effectLst/>
                <a:latin typeface="georgia" panose="02040502050405020303" pitchFamily="18" charset="0"/>
                <a:hlinkClick r:id="rId13"/>
              </a:rPr>
              <a:t>1,000 fewer</a:t>
            </a:r>
            <a:r>
              <a:rPr lang="en-US" sz="1400" b="0" i="0" dirty="0">
                <a:solidFill>
                  <a:srgbClr val="2A2A2A"/>
                </a:solidFill>
                <a:effectLst/>
                <a:latin typeface="georgia" panose="02040502050405020303" pitchFamily="18" charset="0"/>
              </a:rPr>
              <a:t> stolen bases than 10 years ago.</a:t>
            </a:r>
            <a:endParaRPr lang="en-US" sz="1400" dirty="0">
              <a:solidFill>
                <a:srgbClr val="2A2A2A"/>
              </a:solidFill>
              <a:latin typeface="georgia" panose="02040502050405020303" pitchFamily="18" charset="0"/>
            </a:endParaRPr>
          </a:p>
          <a:p>
            <a:r>
              <a:rPr lang="en-US" sz="1400" b="0" i="0" dirty="0">
                <a:solidFill>
                  <a:srgbClr val="2A2A2A"/>
                </a:solidFill>
                <a:effectLst/>
                <a:latin typeface="georgia" panose="02040502050405020303" pitchFamily="18" charset="0"/>
              </a:rPr>
              <a:t>in the last 26 minutes of 2020’s most-watched game, the final World Series game, just two balls were put in play. In this game, the ball was put in play every 6.5 minutes, and half the outs were strikeouts.</a:t>
            </a:r>
          </a:p>
          <a:p>
            <a:endParaRPr lang="en-US" sz="1400" dirty="0">
              <a:solidFill>
                <a:srgbClr val="2A2A2A"/>
              </a:solidFill>
              <a:latin typeface="georgia" panose="02040502050405020303" pitchFamily="18" charset="0"/>
            </a:endParaRPr>
          </a:p>
          <a:p>
            <a:r>
              <a:rPr lang="en-US" sz="1400" dirty="0">
                <a:solidFill>
                  <a:srgbClr val="2A2A2A"/>
                </a:solidFill>
                <a:latin typeface="georgia" panose="02040502050405020303" pitchFamily="18" charset="0"/>
              </a:rPr>
              <a:t>Options: Move pitchers mound back. Require four infielders to be on the dirt, two on each side of 2B = reduce reliance on home runs (4 mins. of action)</a:t>
            </a:r>
          </a:p>
          <a:p>
            <a:r>
              <a:rPr lang="en-US" sz="1400" dirty="0">
                <a:solidFill>
                  <a:srgbClr val="2A2A2A"/>
                </a:solidFill>
                <a:latin typeface="georgia" panose="02040502050405020303" pitchFamily="18" charset="0"/>
              </a:rPr>
              <a:t>20-second pitch clock</a:t>
            </a:r>
            <a:endParaRPr lang="en-US" sz="1400" dirty="0"/>
          </a:p>
        </p:txBody>
      </p:sp>
    </p:spTree>
    <p:extLst>
      <p:ext uri="{BB962C8B-B14F-4D97-AF65-F5344CB8AC3E}">
        <p14:creationId xmlns:p14="http://schemas.microsoft.com/office/powerpoint/2010/main" val="2957885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84F150-2C6F-43F0-84D6-037BF4F9A38F}"/>
              </a:ext>
            </a:extLst>
          </p:cNvPr>
          <p:cNvSpPr txBox="1"/>
          <p:nvPr/>
        </p:nvSpPr>
        <p:spPr>
          <a:xfrm>
            <a:off x="457200" y="3429000"/>
            <a:ext cx="76200" cy="369332"/>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79F949DA-CEF2-4CDA-A8EB-7453662F2130}"/>
              </a:ext>
            </a:extLst>
          </p:cNvPr>
          <p:cNvSpPr txBox="1"/>
          <p:nvPr/>
        </p:nvSpPr>
        <p:spPr>
          <a:xfrm>
            <a:off x="439615" y="1828800"/>
            <a:ext cx="8094785" cy="4893647"/>
          </a:xfrm>
          <a:prstGeom prst="rect">
            <a:avLst/>
          </a:prstGeom>
          <a:noFill/>
          <a:ln w="28575">
            <a:solidFill>
              <a:srgbClr val="002060"/>
            </a:solidFill>
          </a:ln>
        </p:spPr>
        <p:txBody>
          <a:bodyPr wrap="square" rtlCol="0">
            <a:spAutoFit/>
          </a:bodyPr>
          <a:lstStyle/>
          <a:p>
            <a:r>
              <a:rPr lang="en-US" sz="2400" u="sng" dirty="0">
                <a:solidFill>
                  <a:srgbClr val="C00000"/>
                </a:solidFill>
              </a:rPr>
              <a:t>2019 HR Records</a:t>
            </a:r>
            <a:r>
              <a:rPr lang="en-US" dirty="0"/>
              <a:t>:</a:t>
            </a:r>
          </a:p>
          <a:p>
            <a:endParaRPr lang="en-US" dirty="0"/>
          </a:p>
          <a:p>
            <a:pPr marL="285750" indent="-285750">
              <a:buFont typeface="Arial" panose="020B0604020202020204" pitchFamily="34" charset="0"/>
              <a:buChar char="•"/>
            </a:pPr>
            <a:r>
              <a:rPr lang="en-US" b="1" dirty="0"/>
              <a:t>6,776 total home runs (6,105, ‘17)</a:t>
            </a:r>
          </a:p>
          <a:p>
            <a:pPr marL="285750" indent="-285750">
              <a:buFont typeface="Arial" panose="020B0604020202020204" pitchFamily="34" charset="0"/>
              <a:buChar char="•"/>
            </a:pPr>
            <a:r>
              <a:rPr lang="en-US" b="1" dirty="0"/>
              <a:t>307 home runs by Twins (267, ‘18 NYY)</a:t>
            </a:r>
          </a:p>
          <a:p>
            <a:pPr marL="285750" indent="-285750">
              <a:buFont typeface="Arial" panose="020B0604020202020204" pitchFamily="34" charset="0"/>
              <a:buChar char="•"/>
            </a:pPr>
            <a:r>
              <a:rPr lang="en-US" b="1" dirty="0"/>
              <a:t>14 teams set franchise records</a:t>
            </a:r>
          </a:p>
          <a:p>
            <a:pPr marL="285750" indent="-285750">
              <a:buFont typeface="Arial" panose="020B0604020202020204" pitchFamily="34" charset="0"/>
              <a:buChar char="•"/>
            </a:pPr>
            <a:r>
              <a:rPr lang="en-US" b="1" dirty="0"/>
              <a:t>24 teams with 200-plus home runs (17, ‘17)</a:t>
            </a:r>
          </a:p>
          <a:p>
            <a:pPr marL="285750" indent="-285750">
              <a:buFont typeface="Arial" panose="020B0604020202020204" pitchFamily="34" charset="0"/>
              <a:buChar char="•"/>
            </a:pPr>
            <a:r>
              <a:rPr lang="en-US" b="1" dirty="0"/>
              <a:t>305 home runs given up by the Orioles (158, ‘17 Cincy)</a:t>
            </a:r>
          </a:p>
          <a:p>
            <a:pPr marL="285750" indent="-285750">
              <a:buFont typeface="Arial" panose="020B0604020202020204" pitchFamily="34" charset="0"/>
              <a:buChar char="•"/>
            </a:pPr>
            <a:r>
              <a:rPr lang="en-US" b="1" dirty="0"/>
              <a:t>53 home runs from one rookie slugger – Pete Alonso (52, ‘17 A.Judge)</a:t>
            </a:r>
          </a:p>
          <a:p>
            <a:pPr marL="285750" indent="-285750">
              <a:buFont typeface="Arial" panose="020B0604020202020204" pitchFamily="34" charset="0"/>
              <a:buChar char="•"/>
            </a:pPr>
            <a:r>
              <a:rPr lang="en-US" b="1" dirty="0"/>
              <a:t>273 players with double-digit home runs</a:t>
            </a:r>
          </a:p>
          <a:p>
            <a:pPr marL="285750" indent="-285750">
              <a:buFont typeface="Arial" panose="020B0604020202020204" pitchFamily="34" charset="0"/>
              <a:buChar char="•"/>
            </a:pPr>
            <a:r>
              <a:rPr lang="en-US" b="1" dirty="0"/>
              <a:t>13 home runs, in one game – 6/10 Ariz vs. Phi</a:t>
            </a:r>
          </a:p>
          <a:p>
            <a:pPr marL="285750" indent="-285750">
              <a:buFont typeface="Arial" panose="020B0604020202020204" pitchFamily="34" charset="0"/>
              <a:buChar char="•"/>
            </a:pPr>
            <a:r>
              <a:rPr lang="en-US" b="1" dirty="0"/>
              <a:t>1,228 in one calendar month – 6 months w 1,000+ (13 in MLB history)</a:t>
            </a:r>
          </a:p>
          <a:p>
            <a:pPr marL="285750" indent="-285750">
              <a:buFont typeface="Arial" panose="020B0604020202020204" pitchFamily="34" charset="0"/>
              <a:buChar char="•"/>
            </a:pPr>
            <a:r>
              <a:rPr lang="en-US" b="1" dirty="0"/>
              <a:t>74 home runs in one month ... by one team – NYY Aug. (58, ‘99 Sea)</a:t>
            </a:r>
          </a:p>
          <a:p>
            <a:pPr marL="285750" indent="-285750">
              <a:buFont typeface="Arial" panose="020B0604020202020204" pitchFamily="34" charset="0"/>
              <a:buChar char="•"/>
            </a:pPr>
            <a:r>
              <a:rPr lang="en-US" b="1" dirty="0"/>
              <a:t>31 straight games with a home run – NYY 5/26-7/2</a:t>
            </a:r>
          </a:p>
          <a:p>
            <a:pPr marL="285750" indent="-285750">
              <a:buFont typeface="Arial" panose="020B0604020202020204" pitchFamily="34" charset="0"/>
              <a:buChar char="•"/>
            </a:pPr>
            <a:r>
              <a:rPr lang="en-US" b="1" dirty="0"/>
              <a:t>114 five-homer games (60, ‘16)</a:t>
            </a:r>
          </a:p>
          <a:p>
            <a:pPr marL="285750" indent="-285750">
              <a:buFont typeface="Arial" panose="020B0604020202020204" pitchFamily="34" charset="0"/>
              <a:buChar char="•"/>
            </a:pPr>
            <a:r>
              <a:rPr lang="en-US" b="1" dirty="0"/>
              <a:t>1,937 team multi-homer games (1,703, ‘17)</a:t>
            </a:r>
          </a:p>
          <a:p>
            <a:pPr marL="285750" indent="-285750">
              <a:buFont typeface="Arial" panose="020B0604020202020204" pitchFamily="34" charset="0"/>
              <a:buChar char="•"/>
            </a:pPr>
            <a:r>
              <a:rPr lang="en-US" b="1" dirty="0"/>
              <a:t>NYY – most HRs (61) vs. one opponent – Orioles (48, ‘56 NYY-KC) – </a:t>
            </a:r>
            <a:r>
              <a:rPr lang="en-US" b="1" dirty="0" err="1"/>
              <a:t>Gleyber</a:t>
            </a:r>
            <a:r>
              <a:rPr lang="en-US" b="1" dirty="0"/>
              <a:t> Torres (13)</a:t>
            </a:r>
            <a:endParaRPr lang="en-US" dirty="0"/>
          </a:p>
        </p:txBody>
      </p:sp>
      <p:pic>
        <p:nvPicPr>
          <p:cNvPr id="9" name="Picture 8">
            <a:extLst>
              <a:ext uri="{FF2B5EF4-FFF2-40B4-BE49-F238E27FC236}">
                <a16:creationId xmlns:a16="http://schemas.microsoft.com/office/drawing/2014/main" id="{1885F0CC-7220-463E-BBAB-1301C409953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39615" y="399513"/>
            <a:ext cx="7503474" cy="1353087"/>
          </a:xfrm>
          <a:prstGeom prst="rect">
            <a:avLst/>
          </a:prstGeom>
        </p:spPr>
      </p:pic>
    </p:spTree>
    <p:extLst>
      <p:ext uri="{BB962C8B-B14F-4D97-AF65-F5344CB8AC3E}">
        <p14:creationId xmlns:p14="http://schemas.microsoft.com/office/powerpoint/2010/main" val="253106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8A23-CB0B-4481-845C-3A12F3C03C95}"/>
              </a:ext>
            </a:extLst>
          </p:cNvPr>
          <p:cNvSpPr>
            <a:spLocks noGrp="1"/>
          </p:cNvSpPr>
          <p:nvPr>
            <p:ph type="title"/>
          </p:nvPr>
        </p:nvSpPr>
        <p:spPr/>
        <p:txBody>
          <a:bodyPr/>
          <a:lstStyle/>
          <a:p>
            <a:r>
              <a:rPr lang="en-US" dirty="0"/>
              <a:t>2020 Season in Review</a:t>
            </a:r>
          </a:p>
        </p:txBody>
      </p:sp>
      <p:pic>
        <p:nvPicPr>
          <p:cNvPr id="4" name="Online Media 3" title="2020 MLB Season Recap [Regular Season, Part 2]">
            <a:hlinkClick r:id="" action="ppaction://media"/>
            <a:extLst>
              <a:ext uri="{FF2B5EF4-FFF2-40B4-BE49-F238E27FC236}">
                <a16:creationId xmlns:a16="http://schemas.microsoft.com/office/drawing/2014/main" id="{C4B2BD70-0BBC-464D-8FE5-49A1DAAE184B}"/>
              </a:ext>
            </a:extLst>
          </p:cNvPr>
          <p:cNvPicPr>
            <a:picLocks noRot="1" noChangeAspect="1"/>
          </p:cNvPicPr>
          <p:nvPr>
            <a:videoFile r:link="rId1"/>
          </p:nvPr>
        </p:nvPicPr>
        <p:blipFill>
          <a:blip r:embed="rId4"/>
          <a:stretch>
            <a:fillRect/>
          </a:stretch>
        </p:blipFill>
        <p:spPr>
          <a:xfrm>
            <a:off x="838200" y="1828800"/>
            <a:ext cx="7586133" cy="4267200"/>
          </a:xfrm>
          <a:prstGeom prst="rect">
            <a:avLst/>
          </a:prstGeom>
          <a:ln w="15875">
            <a:solidFill>
              <a:srgbClr val="0000CC"/>
            </a:solidFill>
          </a:ln>
        </p:spPr>
      </p:pic>
    </p:spTree>
    <p:extLst>
      <p:ext uri="{BB962C8B-B14F-4D97-AF65-F5344CB8AC3E}">
        <p14:creationId xmlns:p14="http://schemas.microsoft.com/office/powerpoint/2010/main" val="301638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1066800"/>
            <a:ext cx="5029200" cy="5029200"/>
          </a:xfrm>
          <a:prstGeom prst="rect">
            <a:avLst/>
          </a:prstGeom>
        </p:spPr>
      </p:pic>
      <p:sp>
        <p:nvSpPr>
          <p:cNvPr id="8" name="Title 1"/>
          <p:cNvSpPr>
            <a:spLocks noGrp="1"/>
          </p:cNvSpPr>
          <p:nvPr>
            <p:ph type="title"/>
          </p:nvPr>
        </p:nvSpPr>
        <p:spPr>
          <a:xfrm>
            <a:off x="219312" y="152400"/>
            <a:ext cx="8725469" cy="990600"/>
          </a:xfrm>
        </p:spPr>
        <p:txBody>
          <a:bodyPr>
            <a:normAutofit/>
          </a:bodyPr>
          <a:lstStyle/>
          <a:p>
            <a:r>
              <a:rPr lang="en-US" sz="3600" dirty="0"/>
              <a:t>2017 – The Year of the Home Run</a:t>
            </a:r>
          </a:p>
        </p:txBody>
      </p:sp>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334000" y="1066800"/>
            <a:ext cx="3657600" cy="3657600"/>
          </a:xfrm>
          <a:prstGeom prst="rect">
            <a:avLst/>
          </a:prstGeom>
          <a:ln w="19050">
            <a:solidFill>
              <a:srgbClr val="002060"/>
            </a:solidFill>
          </a:ln>
        </p:spPr>
      </p:pic>
      <p:sp>
        <p:nvSpPr>
          <p:cNvPr id="9" name="TextBox 8"/>
          <p:cNvSpPr txBox="1"/>
          <p:nvPr/>
        </p:nvSpPr>
        <p:spPr>
          <a:xfrm>
            <a:off x="93566" y="6172200"/>
            <a:ext cx="5164234" cy="646331"/>
          </a:xfrm>
          <a:prstGeom prst="rect">
            <a:avLst/>
          </a:prstGeom>
          <a:noFill/>
        </p:spPr>
        <p:txBody>
          <a:bodyPr wrap="none" rtlCol="0">
            <a:spAutoFit/>
          </a:bodyPr>
          <a:lstStyle/>
          <a:p>
            <a:r>
              <a:rPr lang="en-US" dirty="0"/>
              <a:t>Playoffs Record: 101 (‘04: 100)</a:t>
            </a:r>
          </a:p>
          <a:p>
            <a:r>
              <a:rPr lang="en-US" dirty="0"/>
              <a:t>World Series Records: 22 (’02: 21) | 7 in Game 5</a:t>
            </a:r>
          </a:p>
        </p:txBody>
      </p:sp>
      <p:sp>
        <p:nvSpPr>
          <p:cNvPr id="2" name="TextBox 1">
            <a:extLst>
              <a:ext uri="{FF2B5EF4-FFF2-40B4-BE49-F238E27FC236}">
                <a16:creationId xmlns:a16="http://schemas.microsoft.com/office/drawing/2014/main" id="{029345AB-8950-43B3-B3FC-B568F46BA171}"/>
              </a:ext>
            </a:extLst>
          </p:cNvPr>
          <p:cNvSpPr txBox="1"/>
          <p:nvPr/>
        </p:nvSpPr>
        <p:spPr>
          <a:xfrm>
            <a:off x="5486400" y="5334000"/>
            <a:ext cx="2762295" cy="646331"/>
          </a:xfrm>
          <a:prstGeom prst="rect">
            <a:avLst/>
          </a:prstGeom>
          <a:noFill/>
        </p:spPr>
        <p:txBody>
          <a:bodyPr wrap="none" rtlCol="0">
            <a:spAutoFit/>
          </a:bodyPr>
          <a:lstStyle/>
          <a:p>
            <a:r>
              <a:rPr lang="en-US" dirty="0"/>
              <a:t>2018: 5,585 – 4</a:t>
            </a:r>
            <a:r>
              <a:rPr lang="en-US" baseline="30000" dirty="0"/>
              <a:t>th</a:t>
            </a:r>
            <a:r>
              <a:rPr lang="en-US" dirty="0"/>
              <a:t> Highest</a:t>
            </a:r>
          </a:p>
          <a:p>
            <a:r>
              <a:rPr lang="en-US" dirty="0"/>
              <a:t>AL: 2,900 – 2</a:t>
            </a:r>
            <a:r>
              <a:rPr lang="en-US" baseline="30000" dirty="0"/>
              <a:t>nd</a:t>
            </a:r>
            <a:r>
              <a:rPr lang="en-US" dirty="0"/>
              <a:t> Highest</a:t>
            </a:r>
          </a:p>
        </p:txBody>
      </p:sp>
    </p:spTree>
    <p:extLst>
      <p:ext uri="{BB962C8B-B14F-4D97-AF65-F5344CB8AC3E}">
        <p14:creationId xmlns:p14="http://schemas.microsoft.com/office/powerpoint/2010/main" val="2250652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0DE41D4F-ED7C-4656-A3B5-266F9BA93CB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73353" y="533400"/>
            <a:ext cx="6499047" cy="615834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70CF44D1-6208-40EE-946E-7843BF7E7862}"/>
              </a:ext>
            </a:extLst>
          </p:cNvPr>
          <p:cNvCxnSpPr/>
          <p:nvPr/>
        </p:nvCxnSpPr>
        <p:spPr>
          <a:xfrm>
            <a:off x="1600200" y="1143000"/>
            <a:ext cx="3581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508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lated image">
            <a:extLst>
              <a:ext uri="{FF2B5EF4-FFF2-40B4-BE49-F238E27FC236}">
                <a16:creationId xmlns:a16="http://schemas.microsoft.com/office/drawing/2014/main" id="{22EBD41A-5325-4168-A9D9-FEF47724191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752600"/>
            <a:ext cx="8534400" cy="4800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575EF50-31C4-4899-B5E7-130105333094}"/>
              </a:ext>
            </a:extLst>
          </p:cNvPr>
          <p:cNvSpPr>
            <a:spLocks noGrp="1"/>
          </p:cNvSpPr>
          <p:nvPr>
            <p:ph type="title"/>
          </p:nvPr>
        </p:nvSpPr>
        <p:spPr>
          <a:xfrm>
            <a:off x="219312" y="152400"/>
            <a:ext cx="8725469" cy="990600"/>
          </a:xfrm>
        </p:spPr>
        <p:txBody>
          <a:bodyPr>
            <a:normAutofit/>
          </a:bodyPr>
          <a:lstStyle/>
          <a:p>
            <a:r>
              <a:rPr lang="en-US" sz="3600" dirty="0"/>
              <a:t>2018 – NYY sets record with 267 HRs</a:t>
            </a:r>
          </a:p>
        </p:txBody>
      </p:sp>
      <p:sp>
        <p:nvSpPr>
          <p:cNvPr id="6" name="Rectangle 5">
            <a:extLst>
              <a:ext uri="{FF2B5EF4-FFF2-40B4-BE49-F238E27FC236}">
                <a16:creationId xmlns:a16="http://schemas.microsoft.com/office/drawing/2014/main" id="{D805C8AD-CBA9-4682-B09B-501C62671A17}"/>
              </a:ext>
            </a:extLst>
          </p:cNvPr>
          <p:cNvSpPr/>
          <p:nvPr/>
        </p:nvSpPr>
        <p:spPr>
          <a:xfrm>
            <a:off x="304800" y="958334"/>
            <a:ext cx="8382000" cy="369332"/>
          </a:xfrm>
          <a:prstGeom prst="rect">
            <a:avLst/>
          </a:prstGeom>
        </p:spPr>
        <p:txBody>
          <a:bodyPr wrap="square">
            <a:spAutoFit/>
          </a:bodyPr>
          <a:lstStyle/>
          <a:p>
            <a:r>
              <a:rPr lang="en-US" dirty="0">
                <a:solidFill>
                  <a:srgbClr val="333333"/>
                </a:solidFill>
                <a:latin typeface="Helvetica Neue"/>
              </a:rPr>
              <a:t>First team ever with 20-plus home runs out of every batting order position</a:t>
            </a:r>
            <a:endParaRPr lang="en-US" dirty="0"/>
          </a:p>
        </p:txBody>
      </p:sp>
    </p:spTree>
    <p:extLst>
      <p:ext uri="{BB962C8B-B14F-4D97-AF65-F5344CB8AC3E}">
        <p14:creationId xmlns:p14="http://schemas.microsoft.com/office/powerpoint/2010/main" val="3473616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97D10F-11FA-4BEA-AE5A-42603EE40D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24000" y="531076"/>
            <a:ext cx="6096000" cy="6021659"/>
          </a:xfrm>
          <a:prstGeom prst="rect">
            <a:avLst/>
          </a:prstGeom>
          <a:ln w="19050">
            <a:solidFill>
              <a:srgbClr val="0000CC"/>
            </a:solidFill>
          </a:ln>
        </p:spPr>
      </p:pic>
    </p:spTree>
    <p:extLst>
      <p:ext uri="{BB962C8B-B14F-4D97-AF65-F5344CB8AC3E}">
        <p14:creationId xmlns:p14="http://schemas.microsoft.com/office/powerpoint/2010/main" val="343458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CD0AAB6-2AED-4F8E-8165-0D3487E2F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4495800" cy="50265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C590A58-7022-4DA9-80DD-F1D7AC27B9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30699" y="914400"/>
            <a:ext cx="3984701" cy="5105400"/>
          </a:xfrm>
          <a:prstGeom prst="rect">
            <a:avLst/>
          </a:prstGeom>
        </p:spPr>
      </p:pic>
    </p:spTree>
    <p:extLst>
      <p:ext uri="{BB962C8B-B14F-4D97-AF65-F5344CB8AC3E}">
        <p14:creationId xmlns:p14="http://schemas.microsoft.com/office/powerpoint/2010/main" val="461582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7823CC-78DD-4557-856E-1F4E66B17D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28600" y="990600"/>
            <a:ext cx="8610600" cy="4400550"/>
          </a:xfrm>
          <a:prstGeom prst="rect">
            <a:avLst/>
          </a:prstGeom>
          <a:ln w="12700">
            <a:solidFill>
              <a:srgbClr val="0000CC"/>
            </a:solidFill>
          </a:ln>
        </p:spPr>
      </p:pic>
      <p:sp>
        <p:nvSpPr>
          <p:cNvPr id="7" name="TextBox 6">
            <a:extLst>
              <a:ext uri="{FF2B5EF4-FFF2-40B4-BE49-F238E27FC236}">
                <a16:creationId xmlns:a16="http://schemas.microsoft.com/office/drawing/2014/main" id="{869C688E-D8E0-44B9-BDE8-EF4049658BF9}"/>
              </a:ext>
            </a:extLst>
          </p:cNvPr>
          <p:cNvSpPr txBox="1"/>
          <p:nvPr/>
        </p:nvSpPr>
        <p:spPr>
          <a:xfrm>
            <a:off x="228600" y="6334780"/>
            <a:ext cx="4572000" cy="523220"/>
          </a:xfrm>
          <a:prstGeom prst="rect">
            <a:avLst/>
          </a:prstGeom>
          <a:noFill/>
        </p:spPr>
        <p:txBody>
          <a:bodyPr wrap="square">
            <a:spAutoFit/>
          </a:bodyPr>
          <a:lstStyle/>
          <a:p>
            <a:r>
              <a:rPr lang="en-US" sz="1400" dirty="0">
                <a:hlinkClick r:id="rId3"/>
              </a:rPr>
              <a:t>https://www.homerunforecast.com/</a:t>
            </a:r>
            <a:endParaRPr lang="en-US" sz="1400" dirty="0"/>
          </a:p>
          <a:p>
            <a:endParaRPr lang="en-US" sz="1400" dirty="0"/>
          </a:p>
        </p:txBody>
      </p:sp>
    </p:spTree>
    <p:extLst>
      <p:ext uri="{BB962C8B-B14F-4D97-AF65-F5344CB8AC3E}">
        <p14:creationId xmlns:p14="http://schemas.microsoft.com/office/powerpoint/2010/main" val="826182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52400" y="35169"/>
            <a:ext cx="5061026" cy="1144435"/>
          </a:xfrm>
          <a:prstGeom prst="rect">
            <a:avLst/>
          </a:prstGeom>
          <a:noFill/>
          <a:ln w="19050">
            <a:solidFill>
              <a:srgbClr val="002060"/>
            </a:solidFill>
          </a:ln>
        </p:spPr>
      </p:pic>
      <p:pic>
        <p:nvPicPr>
          <p:cNvPr id="1026" name="Picture 2" descr="Image result for mlb total strikeouts by year">
            <a:extLst>
              <a:ext uri="{FF2B5EF4-FFF2-40B4-BE49-F238E27FC236}">
                <a16:creationId xmlns:a16="http://schemas.microsoft.com/office/drawing/2014/main" id="{2C2FE3DA-99BF-43FC-8ACC-F405FC3E2B21}"/>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76400" y="1412631"/>
            <a:ext cx="6183086"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722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D3CBE4-F037-4208-820B-E8549C49546F}"/>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914400" y="1295399"/>
            <a:ext cx="5486400" cy="5358811"/>
          </a:xfrm>
          <a:prstGeom prst="rect">
            <a:avLst/>
          </a:prstGeom>
          <a:ln w="19050">
            <a:solidFill>
              <a:srgbClr val="002060"/>
            </a:solidFill>
          </a:ln>
        </p:spPr>
      </p:pic>
      <p:pic>
        <p:nvPicPr>
          <p:cNvPr id="5" name="Picture 4">
            <a:extLst>
              <a:ext uri="{FF2B5EF4-FFF2-40B4-BE49-F238E27FC236}">
                <a16:creationId xmlns:a16="http://schemas.microsoft.com/office/drawing/2014/main" id="{B5D77856-B9BF-4390-8F19-DE110052B474}"/>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04800" y="215461"/>
            <a:ext cx="5486400" cy="838201"/>
          </a:xfrm>
          <a:prstGeom prst="rect">
            <a:avLst/>
          </a:prstGeom>
        </p:spPr>
      </p:pic>
      <p:sp>
        <p:nvSpPr>
          <p:cNvPr id="2" name="TextBox 1">
            <a:extLst>
              <a:ext uri="{FF2B5EF4-FFF2-40B4-BE49-F238E27FC236}">
                <a16:creationId xmlns:a16="http://schemas.microsoft.com/office/drawing/2014/main" id="{1538925A-E878-4F1F-9368-92FAAE753E62}"/>
              </a:ext>
            </a:extLst>
          </p:cNvPr>
          <p:cNvSpPr txBox="1"/>
          <p:nvPr/>
        </p:nvSpPr>
        <p:spPr>
          <a:xfrm>
            <a:off x="8534400" y="6284878"/>
            <a:ext cx="312906"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34236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A2D080-C702-4C7A-929D-8F887AE1128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81000" y="609600"/>
            <a:ext cx="5715000" cy="2353235"/>
          </a:xfrm>
          <a:prstGeom prst="rect">
            <a:avLst/>
          </a:prstGeom>
        </p:spPr>
      </p:pic>
      <p:sp>
        <p:nvSpPr>
          <p:cNvPr id="5" name="Rectangle 4">
            <a:extLst>
              <a:ext uri="{FF2B5EF4-FFF2-40B4-BE49-F238E27FC236}">
                <a16:creationId xmlns:a16="http://schemas.microsoft.com/office/drawing/2014/main" id="{A49CE4B5-CA6E-47F8-8489-F3ACCBAA7492}"/>
              </a:ext>
            </a:extLst>
          </p:cNvPr>
          <p:cNvSpPr/>
          <p:nvPr/>
        </p:nvSpPr>
        <p:spPr>
          <a:xfrm>
            <a:off x="152400" y="3124200"/>
            <a:ext cx="8305800" cy="3416320"/>
          </a:xfrm>
          <a:prstGeom prst="rect">
            <a:avLst/>
          </a:prstGeom>
        </p:spPr>
        <p:txBody>
          <a:bodyPr wrap="square">
            <a:spAutoFit/>
          </a:bodyPr>
          <a:lstStyle/>
          <a:p>
            <a:pPr fontAlgn="base"/>
            <a:r>
              <a:rPr lang="en-US" dirty="0">
                <a:solidFill>
                  <a:srgbClr val="464646"/>
                </a:solidFill>
                <a:latin typeface="Calibri" panose="020F0502020204030204" pitchFamily="34" charset="0"/>
                <a:cs typeface="Calibri" panose="020F0502020204030204" pitchFamily="34" charset="0"/>
              </a:rPr>
              <a:t>Baseball has become the sanctuary of senior citizens. Hardcore baseball fans are the same people who have land lines in their home and still read daily newspapers. Anybody seen my Sporting News?</a:t>
            </a:r>
          </a:p>
          <a:p>
            <a:pPr fontAlgn="base"/>
            <a:endParaRPr lang="en-US" dirty="0">
              <a:solidFill>
                <a:srgbClr val="464646"/>
              </a:solidFill>
              <a:latin typeface="Calibri" panose="020F0502020204030204" pitchFamily="34" charset="0"/>
              <a:cs typeface="Calibri" panose="020F0502020204030204" pitchFamily="34" charset="0"/>
            </a:endParaRPr>
          </a:p>
          <a:p>
            <a:pPr fontAlgn="base"/>
            <a:r>
              <a:rPr lang="en-US" b="1" dirty="0">
                <a:solidFill>
                  <a:srgbClr val="464646"/>
                </a:solidFill>
                <a:latin typeface="Calibri" panose="020F0502020204030204" pitchFamily="34" charset="0"/>
                <a:cs typeface="Calibri" panose="020F0502020204030204" pitchFamily="34" charset="0"/>
              </a:rPr>
              <a:t>Pace of play has made the game largely unwatchable on television. </a:t>
            </a:r>
          </a:p>
          <a:p>
            <a:pPr fontAlgn="base"/>
            <a:r>
              <a:rPr lang="en-US" b="1" dirty="0">
                <a:latin typeface="Calibri" panose="020F0502020204030204" pitchFamily="34" charset="0"/>
                <a:cs typeface="Calibri" panose="020F0502020204030204" pitchFamily="34" charset="0"/>
              </a:rPr>
              <a:t>Strikeout inflation is a big part of the problem. </a:t>
            </a:r>
          </a:p>
          <a:p>
            <a:pPr fontAlgn="base"/>
            <a:endParaRPr lang="en-US" dirty="0">
              <a:latin typeface="Calibri" panose="020F0502020204030204" pitchFamily="34" charset="0"/>
              <a:cs typeface="Calibri" panose="020F0502020204030204" pitchFamily="34" charset="0"/>
            </a:endParaRPr>
          </a:p>
          <a:p>
            <a:pPr fontAlgn="base"/>
            <a:r>
              <a:rPr lang="en-US" dirty="0">
                <a:latin typeface="Calibri" panose="020F0502020204030204" pitchFamily="34" charset="0"/>
                <a:cs typeface="Calibri" panose="020F0502020204030204" pitchFamily="34" charset="0"/>
              </a:rPr>
              <a:t>This will be the 11th consecutive season in which MLB sets a record for strikeouts.</a:t>
            </a:r>
          </a:p>
          <a:p>
            <a:pPr fontAlgn="base"/>
            <a:r>
              <a:rPr lang="en-US" dirty="0">
                <a:latin typeface="Calibri" panose="020F0502020204030204" pitchFamily="34" charset="0"/>
                <a:cs typeface="Calibri" panose="020F0502020204030204" pitchFamily="34" charset="0"/>
              </a:rPr>
              <a:t>Analytics are out of control.</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Even commissioner Rob Manfred agrees. Manfred recently told The Athletic</a:t>
            </a:r>
            <a:r>
              <a:rPr lang="en-US" dirty="0">
                <a:solidFill>
                  <a:srgbClr val="0000CC"/>
                </a:solidFill>
                <a:latin typeface="Calibri" panose="020F0502020204030204" pitchFamily="34" charset="0"/>
                <a:cs typeface="Calibri" panose="020F0502020204030204" pitchFamily="34" charset="0"/>
              </a:rPr>
              <a:t>, “</a:t>
            </a:r>
            <a:r>
              <a:rPr lang="en-US" b="1" dirty="0">
                <a:solidFill>
                  <a:srgbClr val="0000CC"/>
                </a:solidFill>
                <a:latin typeface="Calibri" panose="020F0502020204030204" pitchFamily="34" charset="0"/>
                <a:cs typeface="Calibri" panose="020F0502020204030204" pitchFamily="34" charset="0"/>
              </a:rPr>
              <a:t>There is a growing recognition that analytics have produced certain trends in the game that we may need to be more proactive about reversing. There are owners that feel that way. There are fans that feel that way.’’</a:t>
            </a:r>
            <a:endParaRPr lang="en-US" b="1" i="0" dirty="0">
              <a:solidFill>
                <a:srgbClr val="0000CC"/>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237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684CF8-705D-4BAB-81EF-5CAE2314B73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28600" y="228600"/>
            <a:ext cx="5163765" cy="4953000"/>
          </a:xfrm>
          <a:prstGeom prst="rect">
            <a:avLst/>
          </a:prstGeom>
        </p:spPr>
      </p:pic>
      <p:sp>
        <p:nvSpPr>
          <p:cNvPr id="5" name="TextBox 4">
            <a:extLst>
              <a:ext uri="{FF2B5EF4-FFF2-40B4-BE49-F238E27FC236}">
                <a16:creationId xmlns:a16="http://schemas.microsoft.com/office/drawing/2014/main" id="{0B27665C-FD30-4533-ADF6-126B6FACF914}"/>
              </a:ext>
            </a:extLst>
          </p:cNvPr>
          <p:cNvSpPr txBox="1"/>
          <p:nvPr/>
        </p:nvSpPr>
        <p:spPr>
          <a:xfrm>
            <a:off x="5392365" y="990600"/>
            <a:ext cx="3523035" cy="4247317"/>
          </a:xfrm>
          <a:prstGeom prst="rect">
            <a:avLst/>
          </a:prstGeom>
          <a:noFill/>
        </p:spPr>
        <p:txBody>
          <a:bodyPr wrap="square" rtlCol="0">
            <a:spAutoFit/>
          </a:bodyPr>
          <a:lstStyle/>
          <a:p>
            <a:r>
              <a:rPr lang="en-US" dirty="0"/>
              <a:t>Studied 37 dozen new/game-used balls</a:t>
            </a:r>
          </a:p>
          <a:p>
            <a:endParaRPr lang="en-US" dirty="0"/>
          </a:p>
          <a:p>
            <a:r>
              <a:rPr lang="en-US" u="sng" dirty="0">
                <a:solidFill>
                  <a:srgbClr val="C00000"/>
                </a:solidFill>
              </a:rPr>
              <a:t>Ruled out</a:t>
            </a:r>
            <a:r>
              <a:rPr lang="en-US" dirty="0"/>
              <a:t>:</a:t>
            </a:r>
          </a:p>
          <a:p>
            <a:r>
              <a:rPr lang="en-US" dirty="0"/>
              <a:t>* Coefficient of Restitution or the bounciness of the baseball, had not changed. </a:t>
            </a:r>
          </a:p>
          <a:p>
            <a:r>
              <a:rPr lang="en-US" dirty="0"/>
              <a:t>* notion that the slugging surge was caused by batters’ altering their approach by swinging with a more upward motion (launch angle)</a:t>
            </a:r>
          </a:p>
          <a:p>
            <a:r>
              <a:rPr lang="en-US" dirty="0"/>
              <a:t>* swinging harder; or trying to pull the ball more.	</a:t>
            </a:r>
          </a:p>
          <a:p>
            <a:endParaRPr lang="en-US" dirty="0"/>
          </a:p>
        </p:txBody>
      </p:sp>
      <p:sp>
        <p:nvSpPr>
          <p:cNvPr id="6" name="Rectangle 5">
            <a:extLst>
              <a:ext uri="{FF2B5EF4-FFF2-40B4-BE49-F238E27FC236}">
                <a16:creationId xmlns:a16="http://schemas.microsoft.com/office/drawing/2014/main" id="{3C4BAFBD-DC21-4B5A-A3D7-27E457493B1F}"/>
              </a:ext>
            </a:extLst>
          </p:cNvPr>
          <p:cNvSpPr/>
          <p:nvPr/>
        </p:nvSpPr>
        <p:spPr>
          <a:xfrm>
            <a:off x="218090" y="5429071"/>
            <a:ext cx="8392510" cy="1200329"/>
          </a:xfrm>
          <a:prstGeom prst="rect">
            <a:avLst/>
          </a:prstGeom>
        </p:spPr>
        <p:txBody>
          <a:bodyPr wrap="square">
            <a:spAutoFit/>
          </a:bodyPr>
          <a:lstStyle/>
          <a:p>
            <a:r>
              <a:rPr lang="en-US" dirty="0">
                <a:solidFill>
                  <a:srgbClr val="333333"/>
                </a:solidFill>
                <a:latin typeface="nyt-imperial"/>
              </a:rPr>
              <a:t>Instead, the study determined that the change occurred once the ball was in the air. The researchers found some undetermined changes in the aerodynamic properties of the baseball, progressing steadily from 2015 to 2017, </a:t>
            </a:r>
            <a:r>
              <a:rPr lang="en-US" b="1" dirty="0">
                <a:solidFill>
                  <a:srgbClr val="333333"/>
                </a:solidFill>
                <a:latin typeface="nyt-imperial"/>
              </a:rPr>
              <a:t>had resulted in a small decrease in the </a:t>
            </a:r>
            <a:r>
              <a:rPr lang="en-US" b="1" u="sng" dirty="0">
                <a:solidFill>
                  <a:srgbClr val="333333"/>
                </a:solidFill>
                <a:latin typeface="nyt-imperial"/>
              </a:rPr>
              <a:t>average drag coefficient</a:t>
            </a:r>
            <a:r>
              <a:rPr lang="en-US" b="1" dirty="0">
                <a:solidFill>
                  <a:srgbClr val="333333"/>
                </a:solidFill>
                <a:latin typeface="nyt-imperial"/>
              </a:rPr>
              <a:t> of the ball.</a:t>
            </a:r>
            <a:endParaRPr lang="en-US" b="1" dirty="0"/>
          </a:p>
        </p:txBody>
      </p:sp>
    </p:spTree>
    <p:extLst>
      <p:ext uri="{BB962C8B-B14F-4D97-AF65-F5344CB8AC3E}">
        <p14:creationId xmlns:p14="http://schemas.microsoft.com/office/powerpoint/2010/main" val="2401900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A4E19B-212C-4870-8239-01D1A11ED234}"/>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82559" y="448408"/>
            <a:ext cx="4337041" cy="5418992"/>
          </a:xfrm>
          <a:prstGeom prst="rect">
            <a:avLst/>
          </a:prstGeom>
          <a:ln w="19050">
            <a:solidFill>
              <a:srgbClr val="002060"/>
            </a:solidFill>
          </a:ln>
        </p:spPr>
      </p:pic>
      <p:pic>
        <p:nvPicPr>
          <p:cNvPr id="5" name="Picture 4">
            <a:extLst>
              <a:ext uri="{FF2B5EF4-FFF2-40B4-BE49-F238E27FC236}">
                <a16:creationId xmlns:a16="http://schemas.microsoft.com/office/drawing/2014/main" id="{04E6250F-08A8-4B82-8A25-2E24DE2013D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571999" y="563880"/>
            <a:ext cx="4480033" cy="3339662"/>
          </a:xfrm>
          <a:prstGeom prst="rect">
            <a:avLst/>
          </a:prstGeom>
          <a:ln w="19050">
            <a:solidFill>
              <a:srgbClr val="002060"/>
            </a:solidFill>
          </a:ln>
        </p:spPr>
      </p:pic>
      <p:pic>
        <p:nvPicPr>
          <p:cNvPr id="6" name="Picture 5">
            <a:extLst>
              <a:ext uri="{FF2B5EF4-FFF2-40B4-BE49-F238E27FC236}">
                <a16:creationId xmlns:a16="http://schemas.microsoft.com/office/drawing/2014/main" id="{8E0530ED-DDB4-4F74-BDD8-3620D7579668}"/>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4572000" y="4038600"/>
            <a:ext cx="4480032" cy="2362200"/>
          </a:xfrm>
          <a:prstGeom prst="rect">
            <a:avLst/>
          </a:prstGeom>
          <a:ln w="19050">
            <a:solidFill>
              <a:srgbClr val="002060"/>
            </a:solidFill>
          </a:ln>
        </p:spPr>
      </p:pic>
      <p:sp>
        <p:nvSpPr>
          <p:cNvPr id="7" name="Rectangle 6">
            <a:extLst>
              <a:ext uri="{FF2B5EF4-FFF2-40B4-BE49-F238E27FC236}">
                <a16:creationId xmlns:a16="http://schemas.microsoft.com/office/drawing/2014/main" id="{54F8FF55-680A-4FC6-B4D7-3F2882A2F15D}"/>
              </a:ext>
            </a:extLst>
          </p:cNvPr>
          <p:cNvSpPr/>
          <p:nvPr/>
        </p:nvSpPr>
        <p:spPr>
          <a:xfrm>
            <a:off x="304800" y="6169967"/>
            <a:ext cx="3189849" cy="461665"/>
          </a:xfrm>
          <a:prstGeom prst="rect">
            <a:avLst/>
          </a:prstGeom>
        </p:spPr>
        <p:txBody>
          <a:bodyPr wrap="square">
            <a:spAutoFit/>
          </a:bodyPr>
          <a:lstStyle/>
          <a:p>
            <a:r>
              <a:rPr lang="en-US" sz="1200" dirty="0">
                <a:hlinkClick r:id="rId6"/>
              </a:rPr>
              <a:t>https://www.nytimes.com/2019/07/16/sports/baseball/mlb-strikeouts.html</a:t>
            </a:r>
            <a:endParaRPr lang="en-US" sz="1200" dirty="0"/>
          </a:p>
        </p:txBody>
      </p:sp>
      <p:sp>
        <p:nvSpPr>
          <p:cNvPr id="8" name="Down Arrow 9">
            <a:extLst>
              <a:ext uri="{FF2B5EF4-FFF2-40B4-BE49-F238E27FC236}">
                <a16:creationId xmlns:a16="http://schemas.microsoft.com/office/drawing/2014/main" id="{BDB20E7F-6312-4017-9889-109DB8A0D4F4}"/>
              </a:ext>
            </a:extLst>
          </p:cNvPr>
          <p:cNvSpPr/>
          <p:nvPr/>
        </p:nvSpPr>
        <p:spPr>
          <a:xfrm>
            <a:off x="56799" y="6286498"/>
            <a:ext cx="152400" cy="228601"/>
          </a:xfrm>
          <a:prstGeom prst="down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C5DCBC3-6464-4C47-9D5F-8CC35A090B1F}"/>
              </a:ext>
            </a:extLst>
          </p:cNvPr>
          <p:cNvSpPr txBox="1"/>
          <p:nvPr/>
        </p:nvSpPr>
        <p:spPr>
          <a:xfrm>
            <a:off x="132999" y="5978721"/>
            <a:ext cx="1228221" cy="261610"/>
          </a:xfrm>
          <a:prstGeom prst="rect">
            <a:avLst/>
          </a:prstGeom>
          <a:noFill/>
        </p:spPr>
        <p:txBody>
          <a:bodyPr wrap="none" rtlCol="0">
            <a:spAutoFit/>
          </a:bodyPr>
          <a:lstStyle/>
          <a:p>
            <a:r>
              <a:rPr lang="en-US" sz="1100" dirty="0"/>
              <a:t>Video examples:</a:t>
            </a:r>
          </a:p>
        </p:txBody>
      </p:sp>
    </p:spTree>
    <p:extLst>
      <p:ext uri="{BB962C8B-B14F-4D97-AF65-F5344CB8AC3E}">
        <p14:creationId xmlns:p14="http://schemas.microsoft.com/office/powerpoint/2010/main" val="1440613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7B01F-16C5-49BA-B1BE-644C37DF2FF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253853" y="381000"/>
            <a:ext cx="4381500" cy="1143000"/>
          </a:xfrm>
          <a:prstGeom prst="rect">
            <a:avLst/>
          </a:prstGeom>
        </p:spPr>
      </p:pic>
      <p:pic>
        <p:nvPicPr>
          <p:cNvPr id="6" name="Picture 5">
            <a:extLst>
              <a:ext uri="{FF2B5EF4-FFF2-40B4-BE49-F238E27FC236}">
                <a16:creationId xmlns:a16="http://schemas.microsoft.com/office/drawing/2014/main" id="{C7A97735-1913-4561-A910-2688233D38CF}"/>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33400" y="1572955"/>
            <a:ext cx="3224307" cy="1971110"/>
          </a:xfrm>
          <a:prstGeom prst="rect">
            <a:avLst/>
          </a:prstGeom>
        </p:spPr>
      </p:pic>
      <p:sp>
        <p:nvSpPr>
          <p:cNvPr id="7" name="Rectangle 6">
            <a:extLst>
              <a:ext uri="{FF2B5EF4-FFF2-40B4-BE49-F238E27FC236}">
                <a16:creationId xmlns:a16="http://schemas.microsoft.com/office/drawing/2014/main" id="{08AB17A6-58FE-4894-A858-4B2C0E347BA4}"/>
              </a:ext>
            </a:extLst>
          </p:cNvPr>
          <p:cNvSpPr/>
          <p:nvPr/>
        </p:nvSpPr>
        <p:spPr>
          <a:xfrm>
            <a:off x="4572000" y="533400"/>
            <a:ext cx="4572000" cy="5909310"/>
          </a:xfrm>
          <a:prstGeom prst="rect">
            <a:avLst/>
          </a:prstGeom>
        </p:spPr>
        <p:txBody>
          <a:bodyPr>
            <a:spAutoFit/>
          </a:bodyPr>
          <a:lstStyle/>
          <a:p>
            <a:r>
              <a:rPr lang="en-US" dirty="0">
                <a:solidFill>
                  <a:srgbClr val="333333"/>
                </a:solidFill>
                <a:latin typeface="nyt-imperial"/>
              </a:rPr>
              <a:t>In 1984, the year Max Scherzer was born, just two qualified pitchers averaged a strikeout per inning. This year, through Wednesday, there were 31.</a:t>
            </a:r>
          </a:p>
          <a:p>
            <a:endParaRPr lang="en-US" dirty="0">
              <a:solidFill>
                <a:srgbClr val="333333"/>
              </a:solidFill>
              <a:latin typeface="nyt-imperial"/>
            </a:endParaRPr>
          </a:p>
          <a:p>
            <a:r>
              <a:rPr lang="en-US" dirty="0"/>
              <a:t> </a:t>
            </a:r>
            <a:r>
              <a:rPr lang="en-US" b="1" dirty="0"/>
              <a:t>He is averaging 14.25 strikeouts per nine innings, which would be a record for a full season.</a:t>
            </a:r>
          </a:p>
          <a:p>
            <a:endParaRPr lang="en-US" dirty="0"/>
          </a:p>
          <a:p>
            <a:r>
              <a:rPr lang="en-US" b="1" dirty="0"/>
              <a:t>Recorded 300thK. 17</a:t>
            </a:r>
            <a:r>
              <a:rPr lang="en-US" b="1" baseline="30000" dirty="0"/>
              <a:t>th</a:t>
            </a:r>
            <a:r>
              <a:rPr lang="en-US" b="1" dirty="0"/>
              <a:t> pitcher to do so</a:t>
            </a:r>
          </a:p>
          <a:p>
            <a:endParaRPr lang="en-US" dirty="0"/>
          </a:p>
          <a:p>
            <a:r>
              <a:rPr lang="en-US" dirty="0"/>
              <a:t>Scherzer is the leader in victories and strikeouts in the decade of the 2010s</a:t>
            </a:r>
          </a:p>
          <a:p>
            <a:endParaRPr lang="en-US" dirty="0"/>
          </a:p>
          <a:p>
            <a:r>
              <a:rPr lang="en-US" b="1" dirty="0">
                <a:solidFill>
                  <a:srgbClr val="0000CC"/>
                </a:solidFill>
              </a:rPr>
              <a:t>The vexing issue for baseball, as it tries to capture a younger generation craving action, is that pitchers of all pedigrees are keeping the ball out of play. Asked if he and his fellow pitchers were simply too good — more dominant for shorter bursts — Scherzer said no</a:t>
            </a:r>
          </a:p>
        </p:txBody>
      </p:sp>
      <p:sp>
        <p:nvSpPr>
          <p:cNvPr id="8" name="Down Arrow 9">
            <a:extLst>
              <a:ext uri="{FF2B5EF4-FFF2-40B4-BE49-F238E27FC236}">
                <a16:creationId xmlns:a16="http://schemas.microsoft.com/office/drawing/2014/main" id="{FA7BE286-8B86-4873-979A-C356D375FA29}"/>
              </a:ext>
            </a:extLst>
          </p:cNvPr>
          <p:cNvSpPr/>
          <p:nvPr/>
        </p:nvSpPr>
        <p:spPr>
          <a:xfrm>
            <a:off x="563135" y="3962400"/>
            <a:ext cx="152400" cy="228601"/>
          </a:xfrm>
          <a:prstGeom prst="down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Online Media 1" title="#THIS Scherzer strikes out 20">
            <a:hlinkClick r:id="" action="ppaction://media"/>
            <a:extLst>
              <a:ext uri="{FF2B5EF4-FFF2-40B4-BE49-F238E27FC236}">
                <a16:creationId xmlns:a16="http://schemas.microsoft.com/office/drawing/2014/main" id="{AD66CA39-FBB2-4BDC-9CD3-5214C9BB7758}"/>
              </a:ext>
            </a:extLst>
          </p:cNvPr>
          <p:cNvPicPr>
            <a:picLocks noRot="1" noChangeAspect="1"/>
          </p:cNvPicPr>
          <p:nvPr>
            <a:videoFile r:link="rId1"/>
          </p:nvPr>
        </p:nvPicPr>
        <p:blipFill>
          <a:blip r:embed="rId6"/>
          <a:stretch>
            <a:fillRect/>
          </a:stretch>
        </p:blipFill>
        <p:spPr>
          <a:xfrm>
            <a:off x="500538" y="4277290"/>
            <a:ext cx="3504195" cy="1971110"/>
          </a:xfrm>
          <a:prstGeom prst="rect">
            <a:avLst/>
          </a:prstGeom>
        </p:spPr>
      </p:pic>
    </p:spTree>
    <p:extLst>
      <p:ext uri="{BB962C8B-B14F-4D97-AF65-F5344CB8AC3E}">
        <p14:creationId xmlns:p14="http://schemas.microsoft.com/office/powerpoint/2010/main" val="246482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73110E-C064-49F0-A4D3-2B5C906FDC23}"/>
              </a:ext>
            </a:extLst>
          </p:cNvPr>
          <p:cNvSpPr/>
          <p:nvPr/>
        </p:nvSpPr>
        <p:spPr>
          <a:xfrm>
            <a:off x="457200" y="533400"/>
            <a:ext cx="4648200" cy="1200329"/>
          </a:xfrm>
          <a:prstGeom prst="rect">
            <a:avLst/>
          </a:prstGeom>
        </p:spPr>
        <p:txBody>
          <a:bodyPr wrap="square">
            <a:spAutoFit/>
          </a:bodyPr>
          <a:lstStyle/>
          <a:p>
            <a:r>
              <a:rPr lang="en-US" sz="2400" b="1" dirty="0">
                <a:solidFill>
                  <a:srgbClr val="000000"/>
                </a:solidFill>
                <a:latin typeface="Helvetica Neue"/>
              </a:rPr>
              <a:t>Orioles' $161 million man finishes season with worst batting average in MLB history</a:t>
            </a:r>
            <a:endParaRPr lang="en-US" sz="2400" b="1" i="0" dirty="0">
              <a:solidFill>
                <a:srgbClr val="000000"/>
              </a:solidFill>
              <a:effectLst/>
              <a:latin typeface="Helvetica Neue"/>
            </a:endParaRPr>
          </a:p>
        </p:txBody>
      </p:sp>
      <p:sp>
        <p:nvSpPr>
          <p:cNvPr id="5" name="Rectangle 4">
            <a:extLst>
              <a:ext uri="{FF2B5EF4-FFF2-40B4-BE49-F238E27FC236}">
                <a16:creationId xmlns:a16="http://schemas.microsoft.com/office/drawing/2014/main" id="{C082438F-1AB8-49CA-ADDB-DD6F01D0DA3F}"/>
              </a:ext>
            </a:extLst>
          </p:cNvPr>
          <p:cNvSpPr/>
          <p:nvPr/>
        </p:nvSpPr>
        <p:spPr>
          <a:xfrm>
            <a:off x="478971" y="1828800"/>
            <a:ext cx="2950029" cy="4247317"/>
          </a:xfrm>
          <a:prstGeom prst="rect">
            <a:avLst/>
          </a:prstGeom>
        </p:spPr>
        <p:txBody>
          <a:bodyPr wrap="square">
            <a:spAutoFit/>
          </a:bodyPr>
          <a:lstStyle/>
          <a:p>
            <a:r>
              <a:rPr lang="en-US" dirty="0">
                <a:solidFill>
                  <a:srgbClr val="26282A"/>
                </a:solidFill>
                <a:latin typeface="Helvetica Neue"/>
              </a:rPr>
              <a:t>To be considered a qualified hitter, a batter must reach 502 plate appearances in a given season. That averages out to 3.1 plate appearances per team game. Davis is at 522. </a:t>
            </a:r>
          </a:p>
          <a:p>
            <a:r>
              <a:rPr lang="en-US" dirty="0">
                <a:solidFill>
                  <a:srgbClr val="26282A"/>
                </a:solidFill>
                <a:latin typeface="Helvetica Neue"/>
              </a:rPr>
              <a:t>There’s no way around it. It’s the literal worst season we’ve ever seen from a big league hitter, and it comes just three years into Davis’ massive seven-year contract.</a:t>
            </a:r>
            <a:endParaRPr lang="en-US" b="0" i="0" dirty="0">
              <a:solidFill>
                <a:srgbClr val="26282A"/>
              </a:solidFill>
              <a:effectLst/>
              <a:latin typeface="Helvetica Neue"/>
            </a:endParaRPr>
          </a:p>
        </p:txBody>
      </p:sp>
      <p:pic>
        <p:nvPicPr>
          <p:cNvPr id="1026" name="Picture 2" descr="Chris Davis' .168 batting average is the worst ever in MLB history among qualified hitters. (Getty Images)">
            <a:extLst>
              <a:ext uri="{FF2B5EF4-FFF2-40B4-BE49-F238E27FC236}">
                <a16:creationId xmlns:a16="http://schemas.microsoft.com/office/drawing/2014/main" id="{83082F4F-9B9F-4252-B387-3218204859B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96000" y="228600"/>
            <a:ext cx="28194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BC47246-C055-4C92-B49E-D1EF581EB637}"/>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886200" y="3099059"/>
            <a:ext cx="5001458" cy="2977058"/>
          </a:xfrm>
          <a:prstGeom prst="rect">
            <a:avLst/>
          </a:prstGeom>
          <a:ln w="19050">
            <a:solidFill>
              <a:srgbClr val="002060"/>
            </a:solidFill>
          </a:ln>
        </p:spPr>
      </p:pic>
      <p:sp>
        <p:nvSpPr>
          <p:cNvPr id="2" name="TextBox 1">
            <a:extLst>
              <a:ext uri="{FF2B5EF4-FFF2-40B4-BE49-F238E27FC236}">
                <a16:creationId xmlns:a16="http://schemas.microsoft.com/office/drawing/2014/main" id="{659830A3-0B75-4C72-98DE-F9B1C638339F}"/>
              </a:ext>
            </a:extLst>
          </p:cNvPr>
          <p:cNvSpPr txBox="1"/>
          <p:nvPr/>
        </p:nvSpPr>
        <p:spPr>
          <a:xfrm>
            <a:off x="457200" y="6248400"/>
            <a:ext cx="5532284" cy="584775"/>
          </a:xfrm>
          <a:prstGeom prst="rect">
            <a:avLst/>
          </a:prstGeom>
          <a:noFill/>
        </p:spPr>
        <p:txBody>
          <a:bodyPr wrap="none" rtlCol="0">
            <a:spAutoFit/>
          </a:bodyPr>
          <a:lstStyle/>
          <a:p>
            <a:r>
              <a:rPr lang="en-US" sz="1600" b="1" dirty="0">
                <a:solidFill>
                  <a:srgbClr val="0000CC"/>
                </a:solidFill>
              </a:rPr>
              <a:t>BA - ‘18: .168 | ‘19: .179 | ‘20: .115</a:t>
            </a:r>
          </a:p>
          <a:p>
            <a:r>
              <a:rPr lang="en-US" sz="1600" b="1" dirty="0">
                <a:solidFill>
                  <a:srgbClr val="0000CC"/>
                </a:solidFill>
              </a:rPr>
              <a:t>7-year $23M/yr deal signed in 2016 = 2 years remaining</a:t>
            </a:r>
          </a:p>
        </p:txBody>
      </p:sp>
    </p:spTree>
    <p:extLst>
      <p:ext uri="{BB962C8B-B14F-4D97-AF65-F5344CB8AC3E}">
        <p14:creationId xmlns:p14="http://schemas.microsoft.com/office/powerpoint/2010/main" val="4035950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5E8BAD1-2B9C-47E5-8EE8-36451C6FDD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28600" y="435214"/>
            <a:ext cx="8839200" cy="2906959"/>
          </a:xfrm>
          <a:prstGeom prst="rect">
            <a:avLst/>
          </a:prstGeom>
        </p:spPr>
      </p:pic>
      <p:pic>
        <p:nvPicPr>
          <p:cNvPr id="10" name="Picture 9">
            <a:extLst>
              <a:ext uri="{FF2B5EF4-FFF2-40B4-BE49-F238E27FC236}">
                <a16:creationId xmlns:a16="http://schemas.microsoft.com/office/drawing/2014/main" id="{A67AE898-C03E-4E4C-B586-321D6872821F}"/>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82854" y="3721042"/>
            <a:ext cx="8229600" cy="3060758"/>
          </a:xfrm>
          <a:prstGeom prst="rect">
            <a:avLst/>
          </a:prstGeom>
        </p:spPr>
      </p:pic>
      <p:sp>
        <p:nvSpPr>
          <p:cNvPr id="5" name="Title 1"/>
          <p:cNvSpPr>
            <a:spLocks noGrp="1"/>
          </p:cNvSpPr>
          <p:nvPr>
            <p:ph type="title"/>
          </p:nvPr>
        </p:nvSpPr>
        <p:spPr>
          <a:xfrm>
            <a:off x="219312" y="-304800"/>
            <a:ext cx="8725469" cy="990600"/>
          </a:xfrm>
        </p:spPr>
        <p:txBody>
          <a:bodyPr>
            <a:normAutofit/>
          </a:bodyPr>
          <a:lstStyle/>
          <a:p>
            <a:r>
              <a:rPr lang="en-US" sz="2400" dirty="0">
                <a:solidFill>
                  <a:schemeClr val="bg1"/>
                </a:solidFill>
              </a:rPr>
              <a:t>All or Nothing: HRs &amp; K’s</a:t>
            </a:r>
          </a:p>
        </p:txBody>
      </p:sp>
      <p:sp>
        <p:nvSpPr>
          <p:cNvPr id="6" name="Rectangle 5"/>
          <p:cNvSpPr/>
          <p:nvPr/>
        </p:nvSpPr>
        <p:spPr>
          <a:xfrm>
            <a:off x="6569531" y="3721041"/>
            <a:ext cx="304800" cy="3036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029200" y="3721042"/>
            <a:ext cx="304800" cy="3036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2C0C3D9-735B-48E1-981C-CBC4D8AE93FA}"/>
              </a:ext>
            </a:extLst>
          </p:cNvPr>
          <p:cNvSpPr txBox="1"/>
          <p:nvPr/>
        </p:nvSpPr>
        <p:spPr>
          <a:xfrm rot="16200000">
            <a:off x="-142181" y="502288"/>
            <a:ext cx="697629" cy="369332"/>
          </a:xfrm>
          <a:prstGeom prst="rect">
            <a:avLst/>
          </a:prstGeom>
          <a:noFill/>
        </p:spPr>
        <p:txBody>
          <a:bodyPr wrap="square" rtlCol="0">
            <a:spAutoFit/>
          </a:bodyPr>
          <a:lstStyle/>
          <a:p>
            <a:r>
              <a:rPr lang="en-US" b="1" dirty="0">
                <a:solidFill>
                  <a:schemeClr val="bg1"/>
                </a:solidFill>
                <a:highlight>
                  <a:srgbClr val="0000CC"/>
                </a:highlight>
              </a:rPr>
              <a:t>2021</a:t>
            </a:r>
          </a:p>
        </p:txBody>
      </p:sp>
      <p:sp>
        <p:nvSpPr>
          <p:cNvPr id="8" name="TextBox 7">
            <a:extLst>
              <a:ext uri="{FF2B5EF4-FFF2-40B4-BE49-F238E27FC236}">
                <a16:creationId xmlns:a16="http://schemas.microsoft.com/office/drawing/2014/main" id="{EB1431A7-E6E0-4F89-A780-9A63B29A21F9}"/>
              </a:ext>
            </a:extLst>
          </p:cNvPr>
          <p:cNvSpPr txBox="1"/>
          <p:nvPr/>
        </p:nvSpPr>
        <p:spPr>
          <a:xfrm rot="16200000">
            <a:off x="64453" y="3962320"/>
            <a:ext cx="697627" cy="369332"/>
          </a:xfrm>
          <a:prstGeom prst="rect">
            <a:avLst/>
          </a:prstGeom>
          <a:noFill/>
        </p:spPr>
        <p:txBody>
          <a:bodyPr wrap="none" rtlCol="0">
            <a:spAutoFit/>
          </a:bodyPr>
          <a:lstStyle/>
          <a:p>
            <a:r>
              <a:rPr lang="en-US" b="1" dirty="0">
                <a:solidFill>
                  <a:schemeClr val="bg1"/>
                </a:solidFill>
                <a:highlight>
                  <a:srgbClr val="0000CC"/>
                </a:highlight>
              </a:rPr>
              <a:t>2019</a:t>
            </a:r>
          </a:p>
        </p:txBody>
      </p:sp>
      <p:sp>
        <p:nvSpPr>
          <p:cNvPr id="4" name="Rectangle 3">
            <a:extLst>
              <a:ext uri="{FF2B5EF4-FFF2-40B4-BE49-F238E27FC236}">
                <a16:creationId xmlns:a16="http://schemas.microsoft.com/office/drawing/2014/main" id="{08021954-0900-4BCC-906B-27F80B9B90D2}"/>
              </a:ext>
            </a:extLst>
          </p:cNvPr>
          <p:cNvSpPr/>
          <p:nvPr/>
        </p:nvSpPr>
        <p:spPr>
          <a:xfrm>
            <a:off x="8458200" y="4772039"/>
            <a:ext cx="381000" cy="5798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775320-970C-432B-8163-FF5F1113BE5E}"/>
              </a:ext>
            </a:extLst>
          </p:cNvPr>
          <p:cNvSpPr/>
          <p:nvPr/>
        </p:nvSpPr>
        <p:spPr>
          <a:xfrm>
            <a:off x="4888467" y="392188"/>
            <a:ext cx="369333" cy="3036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644DE7-D3FB-44BE-9F32-77EA6EA1E4D7}"/>
              </a:ext>
            </a:extLst>
          </p:cNvPr>
          <p:cNvSpPr/>
          <p:nvPr/>
        </p:nvSpPr>
        <p:spPr>
          <a:xfrm>
            <a:off x="6553200" y="392188"/>
            <a:ext cx="369333" cy="3036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10120F5-97C7-4961-BA55-5BD6AEF8031A}"/>
              </a:ext>
            </a:extLst>
          </p:cNvPr>
          <p:cNvSpPr/>
          <p:nvPr/>
        </p:nvSpPr>
        <p:spPr>
          <a:xfrm>
            <a:off x="8763000" y="1216119"/>
            <a:ext cx="314088" cy="460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2459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990600"/>
          </a:xfrm>
        </p:spPr>
        <p:txBody>
          <a:bodyPr/>
          <a:lstStyle/>
          <a:p>
            <a:r>
              <a:rPr lang="en-US" dirty="0"/>
              <a:t>SABR</a:t>
            </a:r>
          </a:p>
        </p:txBody>
      </p:sp>
      <p:sp>
        <p:nvSpPr>
          <p:cNvPr id="3" name="Content Placeholder 2"/>
          <p:cNvSpPr>
            <a:spLocks noGrp="1"/>
          </p:cNvSpPr>
          <p:nvPr>
            <p:ph idx="1"/>
          </p:nvPr>
        </p:nvSpPr>
        <p:spPr>
          <a:xfrm>
            <a:off x="457200" y="1066800"/>
            <a:ext cx="8229600" cy="4038600"/>
          </a:xfrm>
        </p:spPr>
        <p:txBody>
          <a:bodyPr/>
          <a:lstStyle/>
          <a:p>
            <a:r>
              <a:rPr lang="en-US" dirty="0"/>
              <a:t>Society for American Baseball Research (1971)</a:t>
            </a:r>
          </a:p>
          <a:p>
            <a:r>
              <a:rPr lang="en-US" dirty="0"/>
              <a:t>Scientifically analyzes baseball via statistical data to determine why teams win and lose</a:t>
            </a:r>
          </a:p>
          <a:p>
            <a:r>
              <a:rPr lang="en-US" dirty="0"/>
              <a:t>6,000 members – mostly plain fans. Anyone can join</a:t>
            </a:r>
          </a:p>
          <a:p>
            <a:endParaRPr lang="en-US" dirty="0"/>
          </a:p>
        </p:txBody>
      </p:sp>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1752600" y="2894121"/>
            <a:ext cx="5562600" cy="2592279"/>
          </a:xfrm>
          <a:prstGeom prst="rect">
            <a:avLst/>
          </a:prstGeom>
          <a:noFill/>
          <a:ln w="22225">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52400" y="5657671"/>
            <a:ext cx="8763000" cy="1200329"/>
          </a:xfrm>
          <a:prstGeom prst="rect">
            <a:avLst/>
          </a:prstGeom>
        </p:spPr>
        <p:txBody>
          <a:bodyPr wrap="square">
            <a:spAutoFit/>
          </a:bodyPr>
          <a:lstStyle/>
          <a:p>
            <a:r>
              <a:rPr lang="en-US" b="1" dirty="0"/>
              <a:t>The Baseball Research Journal (BRJ)</a:t>
            </a:r>
            <a:r>
              <a:rPr lang="en-US" dirty="0"/>
              <a:t> is SABR's flagship publication. Established in 1972, BRJ was created so that members could publish and share their research with like-minded students of baseball. Today, BRJ provides a unique mix of cutting-edge baseball research and historical and biographical articles.</a:t>
            </a:r>
          </a:p>
        </p:txBody>
      </p:sp>
    </p:spTree>
    <p:extLst>
      <p:ext uri="{BB962C8B-B14F-4D97-AF65-F5344CB8AC3E}">
        <p14:creationId xmlns:p14="http://schemas.microsoft.com/office/powerpoint/2010/main" val="212247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F2BA2C0-4B0A-4004-B8A6-A47A97687ED9}"/>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Trends over the past week</a:t>
            </a:r>
          </a:p>
        </p:txBody>
      </p:sp>
      <p:pic>
        <p:nvPicPr>
          <p:cNvPr id="7" name="Picture 6">
            <a:extLst>
              <a:ext uri="{FF2B5EF4-FFF2-40B4-BE49-F238E27FC236}">
                <a16:creationId xmlns:a16="http://schemas.microsoft.com/office/drawing/2014/main" id="{CA89928B-01F3-45BD-B8EB-F34DA60109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62000" y="690561"/>
            <a:ext cx="7543800" cy="5539979"/>
          </a:xfrm>
          <a:prstGeom prst="rect">
            <a:avLst/>
          </a:prstGeom>
          <a:ln w="19050">
            <a:solidFill>
              <a:srgbClr val="002060"/>
            </a:solidFill>
          </a:ln>
        </p:spPr>
      </p:pic>
    </p:spTree>
    <p:extLst>
      <p:ext uri="{BB962C8B-B14F-4D97-AF65-F5344CB8AC3E}">
        <p14:creationId xmlns:p14="http://schemas.microsoft.com/office/powerpoint/2010/main" val="400748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990600"/>
          </a:xfrm>
        </p:spPr>
        <p:txBody>
          <a:bodyPr/>
          <a:lstStyle/>
          <a:p>
            <a:r>
              <a:rPr lang="en-US" dirty="0"/>
              <a:t>Baseball Analytics/Sabermetrics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4600" y="1525604"/>
            <a:ext cx="3200400" cy="3200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733" y="1600200"/>
            <a:ext cx="2666667" cy="2857143"/>
          </a:xfrm>
          <a:prstGeom prst="rect">
            <a:avLst/>
          </a:prstGeom>
        </p:spPr>
      </p:pic>
      <p:sp>
        <p:nvSpPr>
          <p:cNvPr id="6" name="TextBox 5"/>
          <p:cNvSpPr txBox="1"/>
          <p:nvPr/>
        </p:nvSpPr>
        <p:spPr>
          <a:xfrm>
            <a:off x="76200" y="1600200"/>
            <a:ext cx="2428935" cy="923330"/>
          </a:xfrm>
          <a:prstGeom prst="rect">
            <a:avLst/>
          </a:prstGeom>
          <a:noFill/>
        </p:spPr>
        <p:txBody>
          <a:bodyPr wrap="none" rtlCol="0">
            <a:spAutoFit/>
          </a:bodyPr>
          <a:lstStyle/>
          <a:p>
            <a:r>
              <a:rPr lang="en-US" dirty="0"/>
              <a:t>Bill James</a:t>
            </a:r>
          </a:p>
          <a:p>
            <a:r>
              <a:rPr lang="en-US" dirty="0"/>
              <a:t>The Baseball Abstract</a:t>
            </a:r>
          </a:p>
          <a:p>
            <a:r>
              <a:rPr lang="en-US" dirty="0"/>
              <a:t>Est. 1977</a:t>
            </a:r>
          </a:p>
        </p:txBody>
      </p:sp>
      <p:cxnSp>
        <p:nvCxnSpPr>
          <p:cNvPr id="8" name="Straight Connector 7"/>
          <p:cNvCxnSpPr/>
          <p:nvPr/>
        </p:nvCxnSpPr>
        <p:spPr>
          <a:xfrm>
            <a:off x="228600" y="4876800"/>
            <a:ext cx="8686800" cy="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947971" y="4976262"/>
            <a:ext cx="2537279" cy="1690390"/>
          </a:xfrm>
          <a:prstGeom prst="rect">
            <a:avLst/>
          </a:prstGeom>
        </p:spPr>
      </p:pic>
      <p:pic>
        <p:nvPicPr>
          <p:cNvPr id="15" name="Picture 14"/>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2590800" y="4945157"/>
            <a:ext cx="1136822" cy="1752600"/>
          </a:xfrm>
          <a:prstGeom prst="rect">
            <a:avLst/>
          </a:prstGeom>
        </p:spPr>
      </p:pic>
      <p:sp>
        <p:nvSpPr>
          <p:cNvPr id="18" name="TextBox 17"/>
          <p:cNvSpPr txBox="1"/>
          <p:nvPr/>
        </p:nvSpPr>
        <p:spPr>
          <a:xfrm>
            <a:off x="76200" y="5096470"/>
            <a:ext cx="2428935" cy="1477328"/>
          </a:xfrm>
          <a:prstGeom prst="rect">
            <a:avLst/>
          </a:prstGeom>
          <a:noFill/>
        </p:spPr>
        <p:txBody>
          <a:bodyPr wrap="square" rtlCol="0">
            <a:spAutoFit/>
          </a:bodyPr>
          <a:lstStyle/>
          <a:p>
            <a:r>
              <a:rPr lang="en-US" i="1" dirty="0"/>
              <a:t>Moneyball: The Art of Winning an Unfair Game</a:t>
            </a:r>
          </a:p>
          <a:p>
            <a:r>
              <a:rPr lang="en-US" dirty="0"/>
              <a:t>By, Michael Lewis</a:t>
            </a:r>
          </a:p>
          <a:p>
            <a:r>
              <a:rPr lang="en-US" dirty="0"/>
              <a:t>2004</a:t>
            </a:r>
          </a:p>
        </p:txBody>
      </p:sp>
    </p:spTree>
    <p:extLst>
      <p:ext uri="{BB962C8B-B14F-4D97-AF65-F5344CB8AC3E}">
        <p14:creationId xmlns:p14="http://schemas.microsoft.com/office/powerpoint/2010/main" val="796579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2BCC6A-C9BC-4714-8023-4DEB9FC7E732}"/>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457200"/>
            <a:ext cx="5192486" cy="3965172"/>
          </a:xfrm>
          <a:prstGeom prst="rect">
            <a:avLst/>
          </a:prstGeom>
        </p:spPr>
      </p:pic>
      <p:pic>
        <p:nvPicPr>
          <p:cNvPr id="5" name="Picture 4">
            <a:extLst>
              <a:ext uri="{FF2B5EF4-FFF2-40B4-BE49-F238E27FC236}">
                <a16:creationId xmlns:a16="http://schemas.microsoft.com/office/drawing/2014/main" id="{D239F2B6-A97E-4CE9-9223-BF9E695C75E1}"/>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733800" y="914400"/>
            <a:ext cx="5185736" cy="848653"/>
          </a:xfrm>
          <a:prstGeom prst="rect">
            <a:avLst/>
          </a:prstGeom>
          <a:ln w="19050">
            <a:solidFill>
              <a:srgbClr val="002060"/>
            </a:solidFill>
          </a:ln>
        </p:spPr>
      </p:pic>
      <p:pic>
        <p:nvPicPr>
          <p:cNvPr id="6" name="Picture 5">
            <a:extLst>
              <a:ext uri="{FF2B5EF4-FFF2-40B4-BE49-F238E27FC236}">
                <a16:creationId xmlns:a16="http://schemas.microsoft.com/office/drawing/2014/main" id="{3687ED05-D2D3-4B4C-8060-70B03C4B7E0B}"/>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3962400" y="1930739"/>
            <a:ext cx="4957136" cy="4560566"/>
          </a:xfrm>
          <a:prstGeom prst="rect">
            <a:avLst/>
          </a:prstGeom>
          <a:ln w="22225">
            <a:solidFill>
              <a:srgbClr val="002060"/>
            </a:solidFill>
          </a:ln>
        </p:spPr>
      </p:pic>
      <p:pic>
        <p:nvPicPr>
          <p:cNvPr id="2" name="Picture 1">
            <a:extLst>
              <a:ext uri="{FF2B5EF4-FFF2-40B4-BE49-F238E27FC236}">
                <a16:creationId xmlns:a16="http://schemas.microsoft.com/office/drawing/2014/main" id="{35635940-6464-44E7-9792-525C03F6825F}"/>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215086" y="4614680"/>
            <a:ext cx="3505200" cy="1684317"/>
          </a:xfrm>
          <a:prstGeom prst="rect">
            <a:avLst/>
          </a:prstGeom>
        </p:spPr>
      </p:pic>
    </p:spTree>
    <p:extLst>
      <p:ext uri="{BB962C8B-B14F-4D97-AF65-F5344CB8AC3E}">
        <p14:creationId xmlns:p14="http://schemas.microsoft.com/office/powerpoint/2010/main" val="1940401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Moneyball the movie (2011)</a:t>
            </a:r>
          </a:p>
        </p:txBody>
      </p:sp>
      <p:pic>
        <p:nvPicPr>
          <p:cNvPr id="3" name="Online Media 2" title="Moneyball (Breaking Biases)">
            <a:hlinkClick r:id="" action="ppaction://media"/>
            <a:extLst>
              <a:ext uri="{FF2B5EF4-FFF2-40B4-BE49-F238E27FC236}">
                <a16:creationId xmlns:a16="http://schemas.microsoft.com/office/drawing/2014/main" id="{0BDFD46A-2B5D-4841-8CB7-569690038D0E}"/>
              </a:ext>
            </a:extLst>
          </p:cNvPr>
          <p:cNvPicPr>
            <a:picLocks noRot="1" noChangeAspect="1"/>
          </p:cNvPicPr>
          <p:nvPr>
            <a:videoFile r:link="rId1"/>
          </p:nvPr>
        </p:nvPicPr>
        <p:blipFill>
          <a:blip r:embed="rId4"/>
          <a:stretch>
            <a:fillRect/>
          </a:stretch>
        </p:blipFill>
        <p:spPr>
          <a:xfrm>
            <a:off x="778933" y="1714500"/>
            <a:ext cx="7298267" cy="4105275"/>
          </a:xfrm>
          <a:prstGeom prst="rect">
            <a:avLst/>
          </a:prstGeom>
        </p:spPr>
      </p:pic>
    </p:spTree>
    <p:extLst>
      <p:ext uri="{BB962C8B-B14F-4D97-AF65-F5344CB8AC3E}">
        <p14:creationId xmlns:p14="http://schemas.microsoft.com/office/powerpoint/2010/main" val="254853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52400" y="1524000"/>
            <a:ext cx="5102174" cy="3107872"/>
          </a:xfrm>
          <a:prstGeom prst="rect">
            <a:avLst/>
          </a:prstGeom>
          <a:ln w="25400">
            <a:solidFill>
              <a:srgbClr val="0000CC"/>
            </a:solidFill>
          </a:ln>
        </p:spPr>
      </p:pic>
      <p:sp>
        <p:nvSpPr>
          <p:cNvPr id="5" name="Title 1"/>
          <p:cNvSpPr>
            <a:spLocks noGrp="1"/>
          </p:cNvSpPr>
          <p:nvPr>
            <p:ph type="title"/>
          </p:nvPr>
        </p:nvSpPr>
        <p:spPr>
          <a:xfrm>
            <a:off x="457200" y="533400"/>
            <a:ext cx="8229600" cy="990600"/>
          </a:xfrm>
        </p:spPr>
        <p:txBody>
          <a:bodyPr/>
          <a:lstStyle/>
          <a:p>
            <a:r>
              <a:rPr lang="en-US" dirty="0"/>
              <a:t>Fangraphs.com (2005)</a:t>
            </a:r>
          </a:p>
        </p:txBody>
      </p:sp>
      <p:pic>
        <p:nvPicPr>
          <p:cNvPr id="6" name="Picture 5"/>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05400" y="1524000"/>
            <a:ext cx="3962400" cy="4687152"/>
          </a:xfrm>
          <a:prstGeom prst="rect">
            <a:avLst/>
          </a:prstGeom>
          <a:noFill/>
          <a:ln w="25400">
            <a:solidFill>
              <a:srgbClr val="0000CC"/>
            </a:solidFill>
          </a:ln>
        </p:spPr>
      </p:pic>
    </p:spTree>
    <p:extLst>
      <p:ext uri="{BB962C8B-B14F-4D97-AF65-F5344CB8AC3E}">
        <p14:creationId xmlns:p14="http://schemas.microsoft.com/office/powerpoint/2010/main" val="2802767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Baseball stats</a:t>
            </a:r>
          </a:p>
        </p:txBody>
      </p:sp>
      <p:sp>
        <p:nvSpPr>
          <p:cNvPr id="3" name="Content Placeholder 2"/>
          <p:cNvSpPr>
            <a:spLocks noGrp="1"/>
          </p:cNvSpPr>
          <p:nvPr>
            <p:ph idx="1"/>
          </p:nvPr>
        </p:nvSpPr>
        <p:spPr>
          <a:xfrm>
            <a:off x="457200" y="1600200"/>
            <a:ext cx="3505200" cy="4495800"/>
          </a:xfrm>
        </p:spPr>
        <p:txBody>
          <a:bodyPr/>
          <a:lstStyle/>
          <a:p>
            <a:r>
              <a:rPr lang="en-US" dirty="0"/>
              <a:t>Traditional: HRs, RBIs, Runs, Wins, K’s, ERA</a:t>
            </a:r>
          </a:p>
          <a:p>
            <a:endParaRPr lang="en-US" dirty="0"/>
          </a:p>
          <a:p>
            <a:r>
              <a:rPr lang="en-US" dirty="0"/>
              <a:t>Modern: WAR</a:t>
            </a:r>
          </a:p>
          <a:p>
            <a:pPr lvl="1"/>
            <a:r>
              <a:rPr lang="en-US" dirty="0"/>
              <a:t>Offense (40): OPS, wOBA, UBR, wRC, BABIP</a:t>
            </a:r>
          </a:p>
          <a:p>
            <a:pPr lvl="1"/>
            <a:r>
              <a:rPr lang="en-US" dirty="0"/>
              <a:t>Defense (20): UZR, DRS, rSB</a:t>
            </a:r>
          </a:p>
          <a:p>
            <a:pPr lvl="1"/>
            <a:r>
              <a:rPr lang="en-US" dirty="0"/>
              <a:t>Pitching (45): WHIP,  FIP, F-Strike %</a:t>
            </a:r>
          </a:p>
        </p:txBody>
      </p:sp>
      <p:pic>
        <p:nvPicPr>
          <p:cNvPr id="5122" name="Picture 2"/>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4778829" y="685800"/>
            <a:ext cx="3831771" cy="5666509"/>
          </a:xfrm>
          <a:prstGeom prst="rect">
            <a:avLst/>
          </a:prstGeom>
          <a:noFill/>
          <a:ln w="28575">
            <a:solidFill>
              <a:srgbClr val="008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31833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990600"/>
          </a:xfrm>
        </p:spPr>
        <p:txBody>
          <a:bodyPr>
            <a:normAutofit/>
          </a:bodyPr>
          <a:lstStyle/>
          <a:p>
            <a:r>
              <a:rPr lang="en-US" sz="2800" dirty="0">
                <a:solidFill>
                  <a:schemeClr val="bg1"/>
                </a:solidFill>
              </a:rPr>
              <a:t>WAR – Wins Above Replacement</a:t>
            </a:r>
          </a:p>
        </p:txBody>
      </p:sp>
      <p:sp>
        <p:nvSpPr>
          <p:cNvPr id="3" name="Content Placeholder 2"/>
          <p:cNvSpPr>
            <a:spLocks noGrp="1"/>
          </p:cNvSpPr>
          <p:nvPr>
            <p:ph idx="1"/>
          </p:nvPr>
        </p:nvSpPr>
        <p:spPr>
          <a:xfrm>
            <a:off x="228600" y="533400"/>
            <a:ext cx="8839200" cy="4876800"/>
          </a:xfrm>
        </p:spPr>
        <p:txBody>
          <a:bodyPr/>
          <a:lstStyle/>
          <a:p>
            <a:r>
              <a:rPr lang="en-US" i="1" dirty="0"/>
              <a:t>WAR = (Batting Runs + Base Running Runs +Fielding Runs + Positional Adjustment + League Adjustment +Replacement Runs) / (Runs Per Win)</a:t>
            </a:r>
            <a:endParaRPr lang="en-US" dirty="0"/>
          </a:p>
        </p:txBody>
      </p:sp>
      <p:sp>
        <p:nvSpPr>
          <p:cNvPr id="4" name="Content Placeholder 2"/>
          <p:cNvSpPr txBox="1">
            <a:spLocks/>
          </p:cNvSpPr>
          <p:nvPr/>
        </p:nvSpPr>
        <p:spPr>
          <a:xfrm>
            <a:off x="228600" y="1828800"/>
            <a:ext cx="86868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dirty="0"/>
              <a:t>An attempt by the sabermetric baseball community to summarize a player’s total contributions to their team in one statistic: </a:t>
            </a:r>
            <a:r>
              <a:rPr lang="en-US" dirty="0">
                <a:solidFill>
                  <a:srgbClr val="0000CC"/>
                </a:solidFill>
              </a:rPr>
              <a:t>~replacement value</a:t>
            </a:r>
          </a:p>
        </p:txBody>
      </p:sp>
      <p:pic>
        <p:nvPicPr>
          <p:cNvPr id="5" name="Picture 2"/>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a:stretch/>
        </p:blipFill>
        <p:spPr bwMode="auto">
          <a:xfrm>
            <a:off x="457200" y="3352800"/>
            <a:ext cx="3657600" cy="2343838"/>
          </a:xfrm>
          <a:prstGeom prst="rect">
            <a:avLst/>
          </a:prstGeom>
          <a:noFill/>
          <a:ln w="2540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4953000" y="2856588"/>
            <a:ext cx="3505200" cy="3849012"/>
          </a:xfrm>
          <a:prstGeom prst="rect">
            <a:avLst/>
          </a:prstGeom>
          <a:noFill/>
          <a:ln w="2540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a:extLst>
              <a:ext uri="{FF2B5EF4-FFF2-40B4-BE49-F238E27FC236}">
                <a16:creationId xmlns:a16="http://schemas.microsoft.com/office/drawing/2014/main" id="{0ADE94E7-4A89-4AEB-9BD4-58C11DE9B999}"/>
              </a:ext>
            </a:extLst>
          </p:cNvPr>
          <p:cNvSpPr txBox="1"/>
          <p:nvPr/>
        </p:nvSpPr>
        <p:spPr>
          <a:xfrm>
            <a:off x="457200" y="6172200"/>
            <a:ext cx="3358676" cy="369332"/>
          </a:xfrm>
          <a:prstGeom prst="rect">
            <a:avLst/>
          </a:prstGeom>
          <a:noFill/>
        </p:spPr>
        <p:txBody>
          <a:bodyPr wrap="none" rtlCol="0">
            <a:spAutoFit/>
          </a:bodyPr>
          <a:lstStyle/>
          <a:p>
            <a:r>
              <a:rPr lang="en-US" b="1" dirty="0"/>
              <a:t>2019: 18 players at 6.0+ WAR</a:t>
            </a:r>
          </a:p>
        </p:txBody>
      </p:sp>
    </p:spTree>
    <p:extLst>
      <p:ext uri="{BB962C8B-B14F-4D97-AF65-F5344CB8AC3E}">
        <p14:creationId xmlns:p14="http://schemas.microsoft.com/office/powerpoint/2010/main" val="738473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3E967B5-3706-4E05-8109-5767FA9687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19700" y="4039433"/>
            <a:ext cx="3619500" cy="2650897"/>
          </a:xfrm>
          <a:prstGeom prst="rect">
            <a:avLst/>
          </a:prstGeom>
        </p:spPr>
      </p:pic>
      <p:pic>
        <p:nvPicPr>
          <p:cNvPr id="34" name="Picture 33">
            <a:extLst>
              <a:ext uri="{FF2B5EF4-FFF2-40B4-BE49-F238E27FC236}">
                <a16:creationId xmlns:a16="http://schemas.microsoft.com/office/drawing/2014/main" id="{2F219717-5D62-4112-AC5D-C5A1650F1F5E}"/>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94604" y="3993581"/>
            <a:ext cx="3896036" cy="2742599"/>
          </a:xfrm>
          <a:prstGeom prst="rect">
            <a:avLst/>
          </a:prstGeom>
        </p:spPr>
      </p:pic>
      <p:sp>
        <p:nvSpPr>
          <p:cNvPr id="2" name="Title 1"/>
          <p:cNvSpPr>
            <a:spLocks noGrp="1"/>
          </p:cNvSpPr>
          <p:nvPr>
            <p:ph type="title"/>
          </p:nvPr>
        </p:nvSpPr>
        <p:spPr>
          <a:xfrm>
            <a:off x="152400" y="-304800"/>
            <a:ext cx="8229600" cy="990600"/>
          </a:xfrm>
        </p:spPr>
        <p:txBody>
          <a:bodyPr>
            <a:normAutofit/>
          </a:bodyPr>
          <a:lstStyle/>
          <a:p>
            <a:r>
              <a:rPr lang="en-US" sz="2800" dirty="0">
                <a:solidFill>
                  <a:schemeClr val="bg1"/>
                </a:solidFill>
              </a:rPr>
              <a:t>2019/2021 WAR leaders</a:t>
            </a:r>
          </a:p>
        </p:txBody>
      </p:sp>
      <p:sp>
        <p:nvSpPr>
          <p:cNvPr id="4" name="TextBox 3"/>
          <p:cNvSpPr txBox="1"/>
          <p:nvPr/>
        </p:nvSpPr>
        <p:spPr>
          <a:xfrm>
            <a:off x="1676400" y="468868"/>
            <a:ext cx="697627" cy="369332"/>
          </a:xfrm>
          <a:prstGeom prst="rect">
            <a:avLst/>
          </a:prstGeom>
          <a:noFill/>
          <a:ln w="28575">
            <a:solidFill>
              <a:srgbClr val="C00000"/>
            </a:solidFill>
          </a:ln>
        </p:spPr>
        <p:txBody>
          <a:bodyPr wrap="none" rtlCol="0">
            <a:spAutoFit/>
          </a:bodyPr>
          <a:lstStyle/>
          <a:p>
            <a:r>
              <a:rPr lang="en-US" dirty="0">
                <a:solidFill>
                  <a:srgbClr val="0000CC"/>
                </a:solidFill>
              </a:rPr>
              <a:t>2020</a:t>
            </a:r>
          </a:p>
        </p:txBody>
      </p:sp>
      <p:sp>
        <p:nvSpPr>
          <p:cNvPr id="10" name="TextBox 9"/>
          <p:cNvSpPr txBox="1"/>
          <p:nvPr/>
        </p:nvSpPr>
        <p:spPr>
          <a:xfrm>
            <a:off x="5963959" y="421989"/>
            <a:ext cx="2886239" cy="369332"/>
          </a:xfrm>
          <a:prstGeom prst="rect">
            <a:avLst/>
          </a:prstGeom>
          <a:noFill/>
          <a:ln w="28575">
            <a:solidFill>
              <a:srgbClr val="C00000"/>
            </a:solidFill>
          </a:ln>
        </p:spPr>
        <p:txBody>
          <a:bodyPr wrap="none" rtlCol="0">
            <a:spAutoFit/>
          </a:bodyPr>
          <a:lstStyle/>
          <a:p>
            <a:r>
              <a:rPr lang="en-US" dirty="0">
                <a:solidFill>
                  <a:srgbClr val="0000CC"/>
                </a:solidFill>
              </a:rPr>
              <a:t>2021 </a:t>
            </a:r>
            <a:r>
              <a:rPr lang="en-US" i="1" dirty="0">
                <a:solidFill>
                  <a:srgbClr val="0000CC"/>
                </a:solidFill>
              </a:rPr>
              <a:t>{MVPs – </a:t>
            </a:r>
            <a:r>
              <a:rPr lang="en-US" i="1" dirty="0" err="1">
                <a:solidFill>
                  <a:srgbClr val="0000CC"/>
                </a:solidFill>
              </a:rPr>
              <a:t>Thur</a:t>
            </a:r>
            <a:r>
              <a:rPr lang="en-US" i="1" dirty="0">
                <a:solidFill>
                  <a:srgbClr val="0000CC"/>
                </a:solidFill>
              </a:rPr>
              <a:t> 11/18}</a:t>
            </a:r>
            <a:endParaRPr lang="en-US" dirty="0">
              <a:solidFill>
                <a:srgbClr val="0000CC"/>
              </a:solidFill>
            </a:endParaRPr>
          </a:p>
        </p:txBody>
      </p:sp>
      <p:cxnSp>
        <p:nvCxnSpPr>
          <p:cNvPr id="11" name="Straight Connector 10"/>
          <p:cNvCxnSpPr/>
          <p:nvPr/>
        </p:nvCxnSpPr>
        <p:spPr>
          <a:xfrm>
            <a:off x="304800" y="3810000"/>
            <a:ext cx="8458200" cy="0"/>
          </a:xfrm>
          <a:prstGeom prst="line">
            <a:avLst/>
          </a:prstGeom>
          <a:ln w="28575">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533011"/>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649451" y="16764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Star: 5 Points 19">
            <a:extLst>
              <a:ext uri="{FF2B5EF4-FFF2-40B4-BE49-F238E27FC236}">
                <a16:creationId xmlns:a16="http://schemas.microsoft.com/office/drawing/2014/main" id="{006A3B29-5DA4-43C5-9C4C-7D1063BF6E08}"/>
              </a:ext>
            </a:extLst>
          </p:cNvPr>
          <p:cNvSpPr/>
          <p:nvPr/>
        </p:nvSpPr>
        <p:spPr>
          <a:xfrm>
            <a:off x="226098" y="2450067"/>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8D0152FC-F47D-469C-88B5-28B533060B5B}"/>
              </a:ext>
            </a:extLst>
          </p:cNvPr>
          <p:cNvCxnSpPr/>
          <p:nvPr/>
        </p:nvCxnSpPr>
        <p:spPr>
          <a:xfrm>
            <a:off x="4649451" y="56388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Star: 5 Points 2">
            <a:extLst>
              <a:ext uri="{FF2B5EF4-FFF2-40B4-BE49-F238E27FC236}">
                <a16:creationId xmlns:a16="http://schemas.microsoft.com/office/drawing/2014/main" id="{65A777A2-8BD3-4250-A43C-696743CAA19B}"/>
              </a:ext>
            </a:extLst>
          </p:cNvPr>
          <p:cNvSpPr/>
          <p:nvPr/>
        </p:nvSpPr>
        <p:spPr>
          <a:xfrm>
            <a:off x="152400" y="493756"/>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F207C6B-1C65-4211-8618-46BD22BF7BEC}"/>
              </a:ext>
            </a:extLst>
          </p:cNvPr>
          <p:cNvSpPr txBox="1"/>
          <p:nvPr/>
        </p:nvSpPr>
        <p:spPr>
          <a:xfrm>
            <a:off x="406253" y="485001"/>
            <a:ext cx="651140" cy="276999"/>
          </a:xfrm>
          <a:prstGeom prst="rect">
            <a:avLst/>
          </a:prstGeom>
          <a:noFill/>
        </p:spPr>
        <p:txBody>
          <a:bodyPr wrap="none" rtlCol="0">
            <a:spAutoFit/>
          </a:bodyPr>
          <a:lstStyle/>
          <a:p>
            <a:r>
              <a:rPr lang="en-US" sz="1200" dirty="0"/>
              <a:t>= MVP</a:t>
            </a:r>
          </a:p>
        </p:txBody>
      </p:sp>
      <p:pic>
        <p:nvPicPr>
          <p:cNvPr id="29" name="Picture 28">
            <a:extLst>
              <a:ext uri="{FF2B5EF4-FFF2-40B4-BE49-F238E27FC236}">
                <a16:creationId xmlns:a16="http://schemas.microsoft.com/office/drawing/2014/main" id="{321F4388-606B-433F-8F1B-8259C2FBEC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265420" y="968065"/>
            <a:ext cx="3573780" cy="2719389"/>
          </a:xfrm>
          <a:prstGeom prst="rect">
            <a:avLst/>
          </a:prstGeom>
        </p:spPr>
      </p:pic>
      <p:sp>
        <p:nvSpPr>
          <p:cNvPr id="7" name="Star: 5 Points 6">
            <a:extLst>
              <a:ext uri="{FF2B5EF4-FFF2-40B4-BE49-F238E27FC236}">
                <a16:creationId xmlns:a16="http://schemas.microsoft.com/office/drawing/2014/main" id="{4A0D3D46-4ECD-490A-905E-57F313A572C6}"/>
              </a:ext>
            </a:extLst>
          </p:cNvPr>
          <p:cNvSpPr/>
          <p:nvPr/>
        </p:nvSpPr>
        <p:spPr>
          <a:xfrm>
            <a:off x="190808" y="3363635"/>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tar: 5 Points 30">
            <a:extLst>
              <a:ext uri="{FF2B5EF4-FFF2-40B4-BE49-F238E27FC236}">
                <a16:creationId xmlns:a16="http://schemas.microsoft.com/office/drawing/2014/main" id="{39C0797E-B596-4429-BC26-CD4163441E73}"/>
              </a:ext>
            </a:extLst>
          </p:cNvPr>
          <p:cNvSpPr/>
          <p:nvPr/>
        </p:nvSpPr>
        <p:spPr>
          <a:xfrm>
            <a:off x="277102" y="5003439"/>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Star: 5 Points 31">
            <a:extLst>
              <a:ext uri="{FF2B5EF4-FFF2-40B4-BE49-F238E27FC236}">
                <a16:creationId xmlns:a16="http://schemas.microsoft.com/office/drawing/2014/main" id="{A7EDD521-64FC-43DA-B40A-6EC6E296AF90}"/>
              </a:ext>
            </a:extLst>
          </p:cNvPr>
          <p:cNvSpPr/>
          <p:nvPr/>
        </p:nvSpPr>
        <p:spPr>
          <a:xfrm>
            <a:off x="290702" y="4498510"/>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862E1215-230C-4FA2-978A-E9DF443936E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9"/>
          <a:stretch/>
        </p:blipFill>
        <p:spPr>
          <a:xfrm>
            <a:off x="503235" y="937144"/>
            <a:ext cx="3889797" cy="2769490"/>
          </a:xfrm>
          <a:prstGeom prst="rect">
            <a:avLst/>
          </a:prstGeom>
        </p:spPr>
      </p:pic>
    </p:spTree>
    <p:extLst>
      <p:ext uri="{BB962C8B-B14F-4D97-AF65-F5344CB8AC3E}">
        <p14:creationId xmlns:p14="http://schemas.microsoft.com/office/powerpoint/2010/main" val="329153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A3202EC-6DFB-4131-B796-3CC5DABB7C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55472" y="982119"/>
            <a:ext cx="3174128" cy="2658523"/>
          </a:xfrm>
          <a:prstGeom prst="rect">
            <a:avLst/>
          </a:prstGeom>
        </p:spPr>
      </p:pic>
      <p:sp>
        <p:nvSpPr>
          <p:cNvPr id="9" name="Title 1"/>
          <p:cNvSpPr txBox="1">
            <a:spLocks/>
          </p:cNvSpPr>
          <p:nvPr/>
        </p:nvSpPr>
        <p:spPr>
          <a:xfrm>
            <a:off x="152400" y="-3048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dirty="0">
                <a:solidFill>
                  <a:schemeClr val="bg1"/>
                </a:solidFill>
              </a:rPr>
              <a:t>2019-20 WAR leaders: Offense vs. Defense</a:t>
            </a:r>
          </a:p>
        </p:txBody>
      </p:sp>
      <p:sp>
        <p:nvSpPr>
          <p:cNvPr id="10" name="TextBox 9"/>
          <p:cNvSpPr txBox="1"/>
          <p:nvPr/>
        </p:nvSpPr>
        <p:spPr>
          <a:xfrm>
            <a:off x="1435973" y="468868"/>
            <a:ext cx="697627" cy="369332"/>
          </a:xfrm>
          <a:prstGeom prst="rect">
            <a:avLst/>
          </a:prstGeom>
          <a:noFill/>
          <a:ln w="28575">
            <a:solidFill>
              <a:srgbClr val="C00000"/>
            </a:solidFill>
          </a:ln>
        </p:spPr>
        <p:txBody>
          <a:bodyPr wrap="none" rtlCol="0">
            <a:spAutoFit/>
          </a:bodyPr>
          <a:lstStyle/>
          <a:p>
            <a:r>
              <a:rPr lang="en-US" dirty="0">
                <a:solidFill>
                  <a:srgbClr val="0000CC"/>
                </a:solidFill>
              </a:rPr>
              <a:t>2020</a:t>
            </a:r>
          </a:p>
        </p:txBody>
      </p:sp>
      <p:cxnSp>
        <p:nvCxnSpPr>
          <p:cNvPr id="14" name="Straight Connector 13"/>
          <p:cNvCxnSpPr/>
          <p:nvPr/>
        </p:nvCxnSpPr>
        <p:spPr>
          <a:xfrm>
            <a:off x="304800" y="3886200"/>
            <a:ext cx="8458200" cy="0"/>
          </a:xfrm>
          <a:prstGeom prst="line">
            <a:avLst/>
          </a:prstGeom>
          <a:ln w="28575">
            <a:solidFill>
              <a:srgbClr val="0000C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3A4556A-6E84-4570-931F-8BB616935B0B}"/>
              </a:ext>
            </a:extLst>
          </p:cNvPr>
          <p:cNvSpPr txBox="1"/>
          <p:nvPr/>
        </p:nvSpPr>
        <p:spPr>
          <a:xfrm>
            <a:off x="6769973" y="385649"/>
            <a:ext cx="697627" cy="369332"/>
          </a:xfrm>
          <a:prstGeom prst="rect">
            <a:avLst/>
          </a:prstGeom>
          <a:noFill/>
          <a:ln w="28575">
            <a:solidFill>
              <a:srgbClr val="C00000"/>
            </a:solidFill>
          </a:ln>
        </p:spPr>
        <p:txBody>
          <a:bodyPr wrap="none" rtlCol="0">
            <a:spAutoFit/>
          </a:bodyPr>
          <a:lstStyle/>
          <a:p>
            <a:r>
              <a:rPr lang="en-US" dirty="0">
                <a:solidFill>
                  <a:srgbClr val="0000CC"/>
                </a:solidFill>
              </a:rPr>
              <a:t>2021</a:t>
            </a:r>
          </a:p>
        </p:txBody>
      </p:sp>
      <p:cxnSp>
        <p:nvCxnSpPr>
          <p:cNvPr id="18" name="Straight Arrow Connector 17">
            <a:extLst>
              <a:ext uri="{FF2B5EF4-FFF2-40B4-BE49-F238E27FC236}">
                <a16:creationId xmlns:a16="http://schemas.microsoft.com/office/drawing/2014/main" id="{207CC9B0-462F-412D-9A67-F4364EF72213}"/>
              </a:ext>
            </a:extLst>
          </p:cNvPr>
          <p:cNvCxnSpPr/>
          <p:nvPr/>
        </p:nvCxnSpPr>
        <p:spPr>
          <a:xfrm>
            <a:off x="4495800" y="14478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Star: 5 Points 2">
            <a:extLst>
              <a:ext uri="{FF2B5EF4-FFF2-40B4-BE49-F238E27FC236}">
                <a16:creationId xmlns:a16="http://schemas.microsoft.com/office/drawing/2014/main" id="{1591CF83-4CDC-4133-AE81-2D8696FDD88C}"/>
              </a:ext>
            </a:extLst>
          </p:cNvPr>
          <p:cNvSpPr/>
          <p:nvPr/>
        </p:nvSpPr>
        <p:spPr>
          <a:xfrm>
            <a:off x="152400" y="493756"/>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46DF336-D4BC-441D-AB74-FF2E76DDD2A2}"/>
              </a:ext>
            </a:extLst>
          </p:cNvPr>
          <p:cNvSpPr txBox="1"/>
          <p:nvPr/>
        </p:nvSpPr>
        <p:spPr>
          <a:xfrm>
            <a:off x="406253" y="485001"/>
            <a:ext cx="651140" cy="276999"/>
          </a:xfrm>
          <a:prstGeom prst="rect">
            <a:avLst/>
          </a:prstGeom>
          <a:noFill/>
        </p:spPr>
        <p:txBody>
          <a:bodyPr wrap="none" rtlCol="0">
            <a:spAutoFit/>
          </a:bodyPr>
          <a:lstStyle/>
          <a:p>
            <a:r>
              <a:rPr lang="en-US" sz="1200" dirty="0"/>
              <a:t>= MVP</a:t>
            </a:r>
          </a:p>
        </p:txBody>
      </p:sp>
      <p:pic>
        <p:nvPicPr>
          <p:cNvPr id="7" name="Picture 6">
            <a:extLst>
              <a:ext uri="{FF2B5EF4-FFF2-40B4-BE49-F238E27FC236}">
                <a16:creationId xmlns:a16="http://schemas.microsoft.com/office/drawing/2014/main" id="{0AFF7402-6AB3-442C-A3F9-28D5CAB566DF}"/>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36406" y="923364"/>
            <a:ext cx="3657600" cy="2810436"/>
          </a:xfrm>
          <a:prstGeom prst="rect">
            <a:avLst/>
          </a:prstGeom>
        </p:spPr>
      </p:pic>
      <p:pic>
        <p:nvPicPr>
          <p:cNvPr id="28" name="Picture 27">
            <a:extLst>
              <a:ext uri="{FF2B5EF4-FFF2-40B4-BE49-F238E27FC236}">
                <a16:creationId xmlns:a16="http://schemas.microsoft.com/office/drawing/2014/main" id="{6DC22F6B-01BD-46DA-92CC-2024838D49FD}"/>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257930" y="3948221"/>
            <a:ext cx="3856870" cy="2810436"/>
          </a:xfrm>
          <a:prstGeom prst="rect">
            <a:avLst/>
          </a:prstGeom>
        </p:spPr>
      </p:pic>
      <p:sp>
        <p:nvSpPr>
          <p:cNvPr id="32" name="Star: 5 Points 31">
            <a:extLst>
              <a:ext uri="{FF2B5EF4-FFF2-40B4-BE49-F238E27FC236}">
                <a16:creationId xmlns:a16="http://schemas.microsoft.com/office/drawing/2014/main" id="{03E32412-6FA9-4AD6-8F2A-2409C4DA017A}"/>
              </a:ext>
            </a:extLst>
          </p:cNvPr>
          <p:cNvSpPr/>
          <p:nvPr/>
        </p:nvSpPr>
        <p:spPr>
          <a:xfrm>
            <a:off x="107806" y="1524000"/>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Star: 5 Points 33">
            <a:extLst>
              <a:ext uri="{FF2B5EF4-FFF2-40B4-BE49-F238E27FC236}">
                <a16:creationId xmlns:a16="http://schemas.microsoft.com/office/drawing/2014/main" id="{1E1AB48F-3DC2-4046-AD8C-E7B63434A946}"/>
              </a:ext>
            </a:extLst>
          </p:cNvPr>
          <p:cNvSpPr/>
          <p:nvPr/>
        </p:nvSpPr>
        <p:spPr>
          <a:xfrm>
            <a:off x="61446" y="3424517"/>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D4230849-0CA5-4E1D-83AC-3219A1A7D3A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105401" y="4017819"/>
            <a:ext cx="3200399" cy="2624896"/>
          </a:xfrm>
          <a:prstGeom prst="rect">
            <a:avLst/>
          </a:prstGeom>
        </p:spPr>
      </p:pic>
      <p:cxnSp>
        <p:nvCxnSpPr>
          <p:cNvPr id="29" name="Straight Arrow Connector 28">
            <a:extLst>
              <a:ext uri="{FF2B5EF4-FFF2-40B4-BE49-F238E27FC236}">
                <a16:creationId xmlns:a16="http://schemas.microsoft.com/office/drawing/2014/main" id="{D6D7DCCC-6175-4FE2-9A45-DF224098D7EB}"/>
              </a:ext>
            </a:extLst>
          </p:cNvPr>
          <p:cNvCxnSpPr/>
          <p:nvPr/>
        </p:nvCxnSpPr>
        <p:spPr>
          <a:xfrm>
            <a:off x="4495800" y="16764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6A87749-C457-42A0-8AFF-5E0CBF5235F3}"/>
              </a:ext>
            </a:extLst>
          </p:cNvPr>
          <p:cNvCxnSpPr/>
          <p:nvPr/>
        </p:nvCxnSpPr>
        <p:spPr>
          <a:xfrm>
            <a:off x="4495800" y="25908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C800892-572F-46EF-9BBE-2BFFD610BEC4}"/>
              </a:ext>
            </a:extLst>
          </p:cNvPr>
          <p:cNvCxnSpPr/>
          <p:nvPr/>
        </p:nvCxnSpPr>
        <p:spPr>
          <a:xfrm>
            <a:off x="4495800" y="32766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71020D5-E78D-4572-AD24-A71F038FE1FC}"/>
              </a:ext>
            </a:extLst>
          </p:cNvPr>
          <p:cNvCxnSpPr/>
          <p:nvPr/>
        </p:nvCxnSpPr>
        <p:spPr>
          <a:xfrm>
            <a:off x="4495800" y="44958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EF9D6D-954E-4CB5-9F8A-90678CB1710C}"/>
              </a:ext>
            </a:extLst>
          </p:cNvPr>
          <p:cNvCxnSpPr/>
          <p:nvPr/>
        </p:nvCxnSpPr>
        <p:spPr>
          <a:xfrm>
            <a:off x="4495800" y="56388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E8661F-2E1E-4A1A-AEB1-96252758C2BC}"/>
              </a:ext>
            </a:extLst>
          </p:cNvPr>
          <p:cNvCxnSpPr/>
          <p:nvPr/>
        </p:nvCxnSpPr>
        <p:spPr>
          <a:xfrm>
            <a:off x="4495800" y="6096000"/>
            <a:ext cx="6096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6C90B2-0A16-4CF3-82AE-C67845D85108}"/>
              </a:ext>
            </a:extLst>
          </p:cNvPr>
          <p:cNvCxnSpPr/>
          <p:nvPr/>
        </p:nvCxnSpPr>
        <p:spPr>
          <a:xfrm>
            <a:off x="4495800" y="6553200"/>
            <a:ext cx="609600" cy="0"/>
          </a:xfrm>
          <a:prstGeom prst="straightConnector1">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978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52400" y="76200"/>
            <a:ext cx="8229600" cy="990600"/>
          </a:xfrm>
        </p:spPr>
        <p:txBody>
          <a:bodyPr>
            <a:normAutofit/>
          </a:bodyPr>
          <a:lstStyle/>
          <a:p>
            <a:r>
              <a:rPr lang="en-US" sz="2800" dirty="0"/>
              <a:t>WAR – 2012-19</a:t>
            </a:r>
          </a:p>
        </p:txBody>
      </p:sp>
      <p:grpSp>
        <p:nvGrpSpPr>
          <p:cNvPr id="10" name="Group 9">
            <a:extLst>
              <a:ext uri="{FF2B5EF4-FFF2-40B4-BE49-F238E27FC236}">
                <a16:creationId xmlns:a16="http://schemas.microsoft.com/office/drawing/2014/main" id="{DBAE4643-3381-4366-AE35-6B8EC8D40710}"/>
              </a:ext>
            </a:extLst>
          </p:cNvPr>
          <p:cNvGrpSpPr/>
          <p:nvPr/>
        </p:nvGrpSpPr>
        <p:grpSpPr>
          <a:xfrm>
            <a:off x="685799" y="1079694"/>
            <a:ext cx="7514809" cy="5016305"/>
            <a:chOff x="457200" y="1295399"/>
            <a:chExt cx="3652911" cy="2438401"/>
          </a:xfrm>
        </p:grpSpPr>
        <p:pic>
          <p:nvPicPr>
            <p:cNvPr id="8" name="Picture 7">
              <a:extLst>
                <a:ext uri="{FF2B5EF4-FFF2-40B4-BE49-F238E27FC236}">
                  <a16:creationId xmlns:a16="http://schemas.microsoft.com/office/drawing/2014/main" id="{43ECB77E-60E2-4D6D-AB9B-845F15B8B77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729111" y="1295399"/>
              <a:ext cx="381000" cy="2438401"/>
            </a:xfrm>
            <a:prstGeom prst="rect">
              <a:avLst/>
            </a:prstGeom>
            <a:ln w="12700">
              <a:solidFill>
                <a:schemeClr val="tx1"/>
              </a:solidFill>
            </a:ln>
          </p:spPr>
        </p:pic>
        <p:pic>
          <p:nvPicPr>
            <p:cNvPr id="9" name="Picture 8">
              <a:extLst>
                <a:ext uri="{FF2B5EF4-FFF2-40B4-BE49-F238E27FC236}">
                  <a16:creationId xmlns:a16="http://schemas.microsoft.com/office/drawing/2014/main" id="{C7E48508-2EFF-49D0-816C-76395D5F4A7E}"/>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57200" y="1295399"/>
              <a:ext cx="3238500" cy="2438401"/>
            </a:xfrm>
            <a:prstGeom prst="rect">
              <a:avLst/>
            </a:prstGeom>
            <a:ln w="12700">
              <a:solidFill>
                <a:schemeClr val="tx1"/>
              </a:solidFill>
            </a:ln>
          </p:spPr>
        </p:pic>
      </p:grpSp>
    </p:spTree>
    <p:extLst>
      <p:ext uri="{BB962C8B-B14F-4D97-AF65-F5344CB8AC3E}">
        <p14:creationId xmlns:p14="http://schemas.microsoft.com/office/powerpoint/2010/main" val="4280505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6370D3-6307-49C3-9282-F4989B86E6D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81000" y="228600"/>
            <a:ext cx="3860800" cy="914400"/>
          </a:xfrm>
          <a:prstGeom prst="rect">
            <a:avLst/>
          </a:prstGeom>
        </p:spPr>
      </p:pic>
      <p:pic>
        <p:nvPicPr>
          <p:cNvPr id="5" name="Picture 4">
            <a:extLst>
              <a:ext uri="{FF2B5EF4-FFF2-40B4-BE49-F238E27FC236}">
                <a16:creationId xmlns:a16="http://schemas.microsoft.com/office/drawing/2014/main" id="{6E1EB4F1-1A85-49C4-87AA-9F6265D24AA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09600" y="1600199"/>
            <a:ext cx="3352800" cy="2859741"/>
          </a:xfrm>
          <a:prstGeom prst="rect">
            <a:avLst/>
          </a:prstGeom>
        </p:spPr>
      </p:pic>
      <p:pic>
        <p:nvPicPr>
          <p:cNvPr id="6" name="Picture 5">
            <a:extLst>
              <a:ext uri="{FF2B5EF4-FFF2-40B4-BE49-F238E27FC236}">
                <a16:creationId xmlns:a16="http://schemas.microsoft.com/office/drawing/2014/main" id="{76A6D2B9-EE15-4B0D-9022-704586CB7962}"/>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4724400" y="228599"/>
            <a:ext cx="3886200" cy="6375797"/>
          </a:xfrm>
          <a:prstGeom prst="rect">
            <a:avLst/>
          </a:prstGeom>
          <a:ln w="19050">
            <a:solidFill>
              <a:srgbClr val="002060"/>
            </a:solidFill>
          </a:ln>
        </p:spPr>
      </p:pic>
    </p:spTree>
    <p:extLst>
      <p:ext uri="{BB962C8B-B14F-4D97-AF65-F5344CB8AC3E}">
        <p14:creationId xmlns:p14="http://schemas.microsoft.com/office/powerpoint/2010/main" val="124191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BB2AB6-BBE2-47DB-BA06-70751DF6CC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514600" y="282530"/>
            <a:ext cx="4002406" cy="6292940"/>
          </a:xfrm>
          <a:prstGeom prst="rect">
            <a:avLst/>
          </a:prstGeom>
          <a:ln w="19050">
            <a:solidFill>
              <a:srgbClr val="002060"/>
            </a:solidFill>
          </a:ln>
        </p:spPr>
      </p:pic>
    </p:spTree>
    <p:extLst>
      <p:ext uri="{BB962C8B-B14F-4D97-AF65-F5344CB8AC3E}">
        <p14:creationId xmlns:p14="http://schemas.microsoft.com/office/powerpoint/2010/main" val="3809841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E2B0F-A3D7-4EFE-AEE6-0FF5CA47B199}"/>
              </a:ext>
            </a:extLst>
          </p:cNvPr>
          <p:cNvSpPr>
            <a:spLocks noGrp="1"/>
          </p:cNvSpPr>
          <p:nvPr>
            <p:ph type="title"/>
          </p:nvPr>
        </p:nvSpPr>
        <p:spPr>
          <a:xfrm>
            <a:off x="76200" y="201254"/>
            <a:ext cx="8229600" cy="990600"/>
          </a:xfrm>
        </p:spPr>
        <p:txBody>
          <a:bodyPr/>
          <a:lstStyle/>
          <a:p>
            <a:r>
              <a:rPr lang="en-US" dirty="0"/>
              <a:t>Assignment 3 – Due 11/28</a:t>
            </a:r>
          </a:p>
        </p:txBody>
      </p:sp>
      <p:pic>
        <p:nvPicPr>
          <p:cNvPr id="4" name="Picture 3">
            <a:extLst>
              <a:ext uri="{FF2B5EF4-FFF2-40B4-BE49-F238E27FC236}">
                <a16:creationId xmlns:a16="http://schemas.microsoft.com/office/drawing/2014/main" id="{15D71C0C-3A40-44AA-A51A-395DAFC17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55995"/>
            <a:ext cx="2095238" cy="5352381"/>
          </a:xfrm>
          <a:prstGeom prst="rect">
            <a:avLst/>
          </a:prstGeom>
          <a:ln w="19050">
            <a:solidFill>
              <a:srgbClr val="002060"/>
            </a:solidFill>
          </a:ln>
        </p:spPr>
      </p:pic>
      <p:sp>
        <p:nvSpPr>
          <p:cNvPr id="6" name="TextBox 5">
            <a:extLst>
              <a:ext uri="{FF2B5EF4-FFF2-40B4-BE49-F238E27FC236}">
                <a16:creationId xmlns:a16="http://schemas.microsoft.com/office/drawing/2014/main" id="{7A206597-AACE-4EA8-BE13-C57119B49A10}"/>
              </a:ext>
            </a:extLst>
          </p:cNvPr>
          <p:cNvSpPr txBox="1"/>
          <p:nvPr/>
        </p:nvSpPr>
        <p:spPr>
          <a:xfrm>
            <a:off x="6822142" y="558054"/>
            <a:ext cx="2169458" cy="461665"/>
          </a:xfrm>
          <a:prstGeom prst="rect">
            <a:avLst/>
          </a:prstGeom>
          <a:noFill/>
        </p:spPr>
        <p:txBody>
          <a:bodyPr wrap="square">
            <a:spAutoFit/>
          </a:bodyPr>
          <a:lstStyle/>
          <a:p>
            <a:r>
              <a:rPr lang="en-US" sz="1200" dirty="0">
                <a:hlinkClick r:id="rId3"/>
              </a:rPr>
              <a:t>https://www.fangraphs.com/</a:t>
            </a:r>
            <a:endParaRPr lang="en-US" sz="1200" dirty="0"/>
          </a:p>
          <a:p>
            <a:endParaRPr lang="en-US" sz="1200" dirty="0"/>
          </a:p>
        </p:txBody>
      </p:sp>
      <p:pic>
        <p:nvPicPr>
          <p:cNvPr id="7" name="Picture 6">
            <a:extLst>
              <a:ext uri="{FF2B5EF4-FFF2-40B4-BE49-F238E27FC236}">
                <a16:creationId xmlns:a16="http://schemas.microsoft.com/office/drawing/2014/main" id="{4D2E64D2-C6F2-4D71-BE5B-A8D37BDE05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95600" y="1261166"/>
            <a:ext cx="5867400" cy="5352381"/>
          </a:xfrm>
          <a:prstGeom prst="rect">
            <a:avLst/>
          </a:prstGeom>
          <a:ln w="19050">
            <a:solidFill>
              <a:srgbClr val="002060"/>
            </a:solidFill>
          </a:ln>
        </p:spPr>
      </p:pic>
    </p:spTree>
    <p:extLst>
      <p:ext uri="{BB962C8B-B14F-4D97-AF65-F5344CB8AC3E}">
        <p14:creationId xmlns:p14="http://schemas.microsoft.com/office/powerpoint/2010/main" val="2321453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06B2B4-6D21-41D0-A198-A9997EFA26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28600" y="381000"/>
            <a:ext cx="3505200" cy="990600"/>
          </a:xfrm>
          <a:prstGeom prst="rect">
            <a:avLst/>
          </a:prstGeom>
        </p:spPr>
      </p:pic>
      <p:pic>
        <p:nvPicPr>
          <p:cNvPr id="9" name="Picture 8">
            <a:extLst>
              <a:ext uri="{FF2B5EF4-FFF2-40B4-BE49-F238E27FC236}">
                <a16:creationId xmlns:a16="http://schemas.microsoft.com/office/drawing/2014/main" id="{06D6195A-811B-4437-8FCD-E63E61EA4A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28600" y="1600200"/>
            <a:ext cx="3505200" cy="3886200"/>
          </a:xfrm>
          <a:prstGeom prst="rect">
            <a:avLst/>
          </a:prstGeom>
        </p:spPr>
      </p:pic>
      <p:pic>
        <p:nvPicPr>
          <p:cNvPr id="11" name="Picture 10">
            <a:extLst>
              <a:ext uri="{FF2B5EF4-FFF2-40B4-BE49-F238E27FC236}">
                <a16:creationId xmlns:a16="http://schemas.microsoft.com/office/drawing/2014/main" id="{9AE57F4C-9C09-40F1-8616-8C670F365CB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495800" y="452582"/>
            <a:ext cx="3926713" cy="1838036"/>
          </a:xfrm>
          <a:prstGeom prst="rect">
            <a:avLst/>
          </a:prstGeom>
        </p:spPr>
      </p:pic>
      <p:pic>
        <p:nvPicPr>
          <p:cNvPr id="13" name="Picture 12">
            <a:extLst>
              <a:ext uri="{FF2B5EF4-FFF2-40B4-BE49-F238E27FC236}">
                <a16:creationId xmlns:a16="http://schemas.microsoft.com/office/drawing/2014/main" id="{2AC9A5BB-36A0-4C05-A003-DBEC0E2CC7A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572000" y="2438399"/>
            <a:ext cx="3657600" cy="3905777"/>
          </a:xfrm>
          <a:prstGeom prst="rect">
            <a:avLst/>
          </a:prstGeom>
        </p:spPr>
      </p:pic>
    </p:spTree>
    <p:extLst>
      <p:ext uri="{BB962C8B-B14F-4D97-AF65-F5344CB8AC3E}">
        <p14:creationId xmlns:p14="http://schemas.microsoft.com/office/powerpoint/2010/main" val="1837212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229600" cy="990600"/>
          </a:xfrm>
        </p:spPr>
        <p:txBody>
          <a:bodyPr/>
          <a:lstStyle/>
          <a:p>
            <a:r>
              <a:rPr lang="en-US" dirty="0"/>
              <a:t>Slugging %, OBP &amp; OPS</a:t>
            </a:r>
          </a:p>
        </p:txBody>
      </p:sp>
      <p:pic>
        <p:nvPicPr>
          <p:cNvPr id="4098" name="Picture 2" descr="SLG = \frac{TB}{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28" y="2876169"/>
            <a:ext cx="1720072" cy="705231"/>
          </a:xfrm>
          <a:prstGeom prst="rect">
            <a:avLst/>
          </a:prstGeom>
          <a:noFill/>
          <a:ln w="22225">
            <a:no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1447800"/>
            <a:ext cx="5405647" cy="1015663"/>
          </a:xfrm>
          <a:prstGeom prst="rect">
            <a:avLst/>
          </a:prstGeom>
          <a:noFill/>
        </p:spPr>
        <p:txBody>
          <a:bodyPr wrap="none" rtlCol="0">
            <a:spAutoFit/>
          </a:bodyPr>
          <a:lstStyle/>
          <a:p>
            <a:r>
              <a:rPr lang="en-US" sz="2000" dirty="0"/>
              <a:t>Slugging %: Total Bases / At Bats</a:t>
            </a:r>
          </a:p>
          <a:p>
            <a:pPr marL="800100" lvl="1" indent="-342900">
              <a:buFont typeface="Arial" pitchFamily="34" charset="0"/>
              <a:buChar char="•"/>
            </a:pPr>
            <a:r>
              <a:rPr lang="en-US" sz="2000" dirty="0"/>
              <a:t>Extra weight given to extra-base hits</a:t>
            </a:r>
          </a:p>
          <a:p>
            <a:pPr marL="800100" lvl="1" indent="-342900">
              <a:buFont typeface="Arial" pitchFamily="34" charset="0"/>
              <a:buChar char="•"/>
            </a:pPr>
            <a:r>
              <a:rPr lang="en-US" sz="2000" b="1" dirty="0"/>
              <a:t>All extra-based hits weighed equally</a:t>
            </a:r>
          </a:p>
        </p:txBody>
      </p:sp>
      <p:pic>
        <p:nvPicPr>
          <p:cNvPr id="4100" name="Picture 4" descr="SLG = \frac{(\mathit{1B}) + (2 \times \mathit{2B}) + (3 \times \mathit{3B}) + (4 \times \mathit{HR})}{A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895600"/>
            <a:ext cx="5098312" cy="533400"/>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219269" y="5105400"/>
            <a:ext cx="3810000" cy="1323439"/>
          </a:xfrm>
          <a:prstGeom prst="rect">
            <a:avLst/>
          </a:prstGeom>
          <a:noFill/>
        </p:spPr>
        <p:txBody>
          <a:bodyPr wrap="square" rtlCol="0">
            <a:spAutoFit/>
          </a:bodyPr>
          <a:lstStyle/>
          <a:p>
            <a:r>
              <a:rPr lang="en-US" sz="2000" dirty="0"/>
              <a:t>OPS: On-base Plus Slugging</a:t>
            </a:r>
          </a:p>
          <a:p>
            <a:pPr marL="800100" lvl="1" indent="-342900">
              <a:buFont typeface="Arial" pitchFamily="34" charset="0"/>
              <a:buChar char="•"/>
            </a:pPr>
            <a:r>
              <a:rPr lang="en-US" sz="2000" dirty="0"/>
              <a:t>OBP: Value based on # of times reaching base, not just hits (BA) </a:t>
            </a:r>
          </a:p>
        </p:txBody>
      </p:sp>
      <p:pic>
        <p:nvPicPr>
          <p:cNvPr id="4102" name="Picture 6" descr="OBP = \frac{H+BB+HBP}{AB+BB+HBP+S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4000500"/>
            <a:ext cx="356013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222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OPS+</a:t>
            </a:r>
          </a:p>
        </p:txBody>
      </p:sp>
      <p:sp>
        <p:nvSpPr>
          <p:cNvPr id="3" name="Content Placeholder 2"/>
          <p:cNvSpPr>
            <a:spLocks noGrp="1"/>
          </p:cNvSpPr>
          <p:nvPr>
            <p:ph idx="1"/>
          </p:nvPr>
        </p:nvSpPr>
        <p:spPr/>
        <p:txBody>
          <a:bodyPr>
            <a:normAutofit/>
          </a:bodyPr>
          <a:lstStyle/>
          <a:p>
            <a:pPr fontAlgn="base"/>
            <a:r>
              <a:rPr lang="en-US" sz="1600" dirty="0"/>
              <a:t>Definition</a:t>
            </a:r>
          </a:p>
          <a:p>
            <a:pPr fontAlgn="base"/>
            <a:r>
              <a:rPr lang="en-US" sz="1600" b="1" dirty="0"/>
              <a:t>OPS+ takes a player's on-base plus slugging percentage and normalizes the number across the entire league. It accounts for external factors like ballparks. It then adjusts so a score of 100 is league average, and 150 is 50 percent better than the league average.</a:t>
            </a:r>
          </a:p>
          <a:p>
            <a:pPr fontAlgn="base"/>
            <a:r>
              <a:rPr lang="en-US" sz="1600" dirty="0"/>
              <a:t>For example, Miguel Cabrera's .895 OPS in 2014 was 50 percent better than the MLB average after being adjusted for league and park factors. As a result, his OPS+ was 150.</a:t>
            </a:r>
          </a:p>
          <a:p>
            <a:pPr fontAlgn="base"/>
            <a:r>
              <a:rPr lang="en-US" sz="1600" dirty="0"/>
              <a:t>The formula</a:t>
            </a:r>
          </a:p>
          <a:p>
            <a:pPr fontAlgn="base"/>
            <a:r>
              <a:rPr lang="en-US" sz="1600" dirty="0"/>
              <a:t>(OPS / league OPS, adjusted for park factors) x 100</a:t>
            </a:r>
          </a:p>
          <a:p>
            <a:pPr marL="0" indent="0" fontAlgn="base">
              <a:buNone/>
            </a:pPr>
            <a:r>
              <a:rPr lang="en-US" sz="1600" dirty="0"/>
              <a:t>Why it's useful:</a:t>
            </a:r>
          </a:p>
          <a:p>
            <a:pPr fontAlgn="base"/>
            <a:r>
              <a:rPr lang="en-US" sz="1600" dirty="0"/>
              <a:t>OPS is a solid tool for evaluating a player's performance at the plate, but OPS+ is a more accurate barometer for those interested in a number that is not affected by individual parks or leagues.</a:t>
            </a:r>
          </a:p>
          <a:p>
            <a:pPr fontAlgn="base"/>
            <a:r>
              <a:rPr lang="en-US" sz="1600" dirty="0"/>
              <a:t>Fantasy advantage</a:t>
            </a:r>
          </a:p>
          <a:p>
            <a:pPr fontAlgn="base"/>
            <a:r>
              <a:rPr lang="en-US" sz="1600" dirty="0"/>
              <a:t>This can be a good tool for ranking players who may have switched teams, because OPS+ adjusts for park and league. Otherwise, for fantasy purposes, OPS is a more useful stat.</a:t>
            </a:r>
          </a:p>
          <a:p>
            <a:endParaRPr lang="en-US" sz="1600" dirty="0"/>
          </a:p>
        </p:txBody>
      </p:sp>
    </p:spTree>
    <p:extLst>
      <p:ext uri="{BB962C8B-B14F-4D97-AF65-F5344CB8AC3E}">
        <p14:creationId xmlns:p14="http://schemas.microsoft.com/office/powerpoint/2010/main" val="3158033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470EF59-BB6A-4EE1-BE41-BF23EAC3BEE8}"/>
              </a:ext>
            </a:extLst>
          </p:cNvPr>
          <p:cNvGrpSpPr/>
          <p:nvPr/>
        </p:nvGrpSpPr>
        <p:grpSpPr>
          <a:xfrm>
            <a:off x="228600" y="609600"/>
            <a:ext cx="8610600" cy="5610050"/>
            <a:chOff x="152400" y="762000"/>
            <a:chExt cx="6934200" cy="4517828"/>
          </a:xfrm>
        </p:grpSpPr>
        <p:pic>
          <p:nvPicPr>
            <p:cNvPr id="3" name="Picture 2">
              <a:extLst>
                <a:ext uri="{FF2B5EF4-FFF2-40B4-BE49-F238E27FC236}">
                  <a16:creationId xmlns:a16="http://schemas.microsoft.com/office/drawing/2014/main" id="{C29C4805-75CE-4EBF-B72E-0C46829148E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19600" y="762000"/>
              <a:ext cx="2667000" cy="4517828"/>
            </a:xfrm>
            <a:prstGeom prst="rect">
              <a:avLst/>
            </a:prstGeom>
          </p:spPr>
        </p:pic>
        <p:pic>
          <p:nvPicPr>
            <p:cNvPr id="18" name="Picture 17">
              <a:extLst>
                <a:ext uri="{FF2B5EF4-FFF2-40B4-BE49-F238E27FC236}">
                  <a16:creationId xmlns:a16="http://schemas.microsoft.com/office/drawing/2014/main" id="{E049D586-93DE-44EA-BC32-5D83185727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2400" y="762000"/>
              <a:ext cx="1752600" cy="4517828"/>
            </a:xfrm>
            <a:prstGeom prst="rect">
              <a:avLst/>
            </a:prstGeom>
          </p:spPr>
        </p:pic>
        <p:pic>
          <p:nvPicPr>
            <p:cNvPr id="20" name="Picture 19">
              <a:extLst>
                <a:ext uri="{FF2B5EF4-FFF2-40B4-BE49-F238E27FC236}">
                  <a16:creationId xmlns:a16="http://schemas.microsoft.com/office/drawing/2014/main" id="{55A71E61-8918-4F48-AC71-12096C2194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905000" y="762000"/>
              <a:ext cx="2514600" cy="4517828"/>
            </a:xfrm>
            <a:prstGeom prst="rect">
              <a:avLst/>
            </a:prstGeom>
          </p:spPr>
        </p:pic>
      </p:grpSp>
      <p:sp>
        <p:nvSpPr>
          <p:cNvPr id="5" name="TextBox 4">
            <a:extLst>
              <a:ext uri="{FF2B5EF4-FFF2-40B4-BE49-F238E27FC236}">
                <a16:creationId xmlns:a16="http://schemas.microsoft.com/office/drawing/2014/main" id="{B6972069-F4AF-49FA-AFDA-E68F5C21DDC8}"/>
              </a:ext>
            </a:extLst>
          </p:cNvPr>
          <p:cNvSpPr txBox="1"/>
          <p:nvPr/>
        </p:nvSpPr>
        <p:spPr>
          <a:xfrm>
            <a:off x="3171763" y="11668"/>
            <a:ext cx="2446182" cy="369332"/>
          </a:xfrm>
          <a:prstGeom prst="rect">
            <a:avLst/>
          </a:prstGeom>
          <a:noFill/>
        </p:spPr>
        <p:txBody>
          <a:bodyPr wrap="none" rtlCol="0">
            <a:spAutoFit/>
          </a:bodyPr>
          <a:lstStyle/>
          <a:p>
            <a:r>
              <a:rPr lang="en-US" b="1" dirty="0">
                <a:solidFill>
                  <a:schemeClr val="bg1"/>
                </a:solidFill>
              </a:rPr>
              <a:t>OPS: TOP 20 in 2021</a:t>
            </a:r>
          </a:p>
        </p:txBody>
      </p:sp>
      <p:sp>
        <p:nvSpPr>
          <p:cNvPr id="23" name="TextBox 22">
            <a:extLst>
              <a:ext uri="{FF2B5EF4-FFF2-40B4-BE49-F238E27FC236}">
                <a16:creationId xmlns:a16="http://schemas.microsoft.com/office/drawing/2014/main" id="{7CC0D9C2-FF66-4C5B-B6AC-E3B740048D6C}"/>
              </a:ext>
            </a:extLst>
          </p:cNvPr>
          <p:cNvSpPr txBox="1"/>
          <p:nvPr/>
        </p:nvSpPr>
        <p:spPr>
          <a:xfrm>
            <a:off x="1511351" y="4445169"/>
            <a:ext cx="425116" cy="253916"/>
          </a:xfrm>
          <a:prstGeom prst="rect">
            <a:avLst/>
          </a:prstGeom>
          <a:noFill/>
        </p:spPr>
        <p:txBody>
          <a:bodyPr wrap="none" rtlCol="0">
            <a:spAutoFit/>
          </a:bodyPr>
          <a:lstStyle/>
          <a:p>
            <a:r>
              <a:rPr lang="en-US" sz="1050" dirty="0">
                <a:solidFill>
                  <a:srgbClr val="C00000"/>
                </a:solidFill>
              </a:rPr>
              <a:t>{11}</a:t>
            </a:r>
          </a:p>
        </p:txBody>
      </p:sp>
      <p:sp>
        <p:nvSpPr>
          <p:cNvPr id="25" name="TextBox 24">
            <a:extLst>
              <a:ext uri="{FF2B5EF4-FFF2-40B4-BE49-F238E27FC236}">
                <a16:creationId xmlns:a16="http://schemas.microsoft.com/office/drawing/2014/main" id="{E0AF8614-3B46-4C1A-8183-0E48F489A640}"/>
              </a:ext>
            </a:extLst>
          </p:cNvPr>
          <p:cNvSpPr txBox="1"/>
          <p:nvPr/>
        </p:nvSpPr>
        <p:spPr>
          <a:xfrm>
            <a:off x="1524000" y="1905000"/>
            <a:ext cx="425116" cy="253916"/>
          </a:xfrm>
          <a:prstGeom prst="rect">
            <a:avLst/>
          </a:prstGeom>
          <a:noFill/>
        </p:spPr>
        <p:txBody>
          <a:bodyPr wrap="none" rtlCol="0">
            <a:spAutoFit/>
          </a:bodyPr>
          <a:lstStyle/>
          <a:p>
            <a:r>
              <a:rPr lang="en-US" sz="1050" dirty="0">
                <a:solidFill>
                  <a:srgbClr val="C00000"/>
                </a:solidFill>
              </a:rPr>
              <a:t>{18}</a:t>
            </a:r>
          </a:p>
        </p:txBody>
      </p:sp>
      <p:sp>
        <p:nvSpPr>
          <p:cNvPr id="27" name="TextBox 26">
            <a:extLst>
              <a:ext uri="{FF2B5EF4-FFF2-40B4-BE49-F238E27FC236}">
                <a16:creationId xmlns:a16="http://schemas.microsoft.com/office/drawing/2014/main" id="{89792099-7A61-47B4-9B34-E48E841CA636}"/>
              </a:ext>
            </a:extLst>
          </p:cNvPr>
          <p:cNvSpPr txBox="1"/>
          <p:nvPr/>
        </p:nvSpPr>
        <p:spPr>
          <a:xfrm>
            <a:off x="1549021" y="5205451"/>
            <a:ext cx="349776" cy="253916"/>
          </a:xfrm>
          <a:prstGeom prst="rect">
            <a:avLst/>
          </a:prstGeom>
          <a:noFill/>
        </p:spPr>
        <p:txBody>
          <a:bodyPr wrap="none" rtlCol="0">
            <a:spAutoFit/>
          </a:bodyPr>
          <a:lstStyle/>
          <a:p>
            <a:r>
              <a:rPr lang="en-US" sz="1050" dirty="0">
                <a:solidFill>
                  <a:srgbClr val="C00000"/>
                </a:solidFill>
              </a:rPr>
              <a:t>{2}</a:t>
            </a:r>
          </a:p>
        </p:txBody>
      </p:sp>
      <p:sp>
        <p:nvSpPr>
          <p:cNvPr id="29" name="TextBox 28">
            <a:extLst>
              <a:ext uri="{FF2B5EF4-FFF2-40B4-BE49-F238E27FC236}">
                <a16:creationId xmlns:a16="http://schemas.microsoft.com/office/drawing/2014/main" id="{62D242BF-605F-4096-AD3E-72C7F8480031}"/>
              </a:ext>
            </a:extLst>
          </p:cNvPr>
          <p:cNvSpPr txBox="1"/>
          <p:nvPr/>
        </p:nvSpPr>
        <p:spPr>
          <a:xfrm>
            <a:off x="1271206" y="1651084"/>
            <a:ext cx="349776" cy="253916"/>
          </a:xfrm>
          <a:prstGeom prst="rect">
            <a:avLst/>
          </a:prstGeom>
          <a:noFill/>
        </p:spPr>
        <p:txBody>
          <a:bodyPr wrap="square" rtlCol="0">
            <a:spAutoFit/>
          </a:bodyPr>
          <a:lstStyle/>
          <a:p>
            <a:r>
              <a:rPr lang="en-US" sz="1050" dirty="0">
                <a:solidFill>
                  <a:srgbClr val="C00000"/>
                </a:solidFill>
              </a:rPr>
              <a:t>{1}</a:t>
            </a:r>
          </a:p>
        </p:txBody>
      </p:sp>
      <p:sp>
        <p:nvSpPr>
          <p:cNvPr id="21" name="TextBox 20">
            <a:extLst>
              <a:ext uri="{FF2B5EF4-FFF2-40B4-BE49-F238E27FC236}">
                <a16:creationId xmlns:a16="http://schemas.microsoft.com/office/drawing/2014/main" id="{BC107114-ED10-4B12-BFE5-53C4AEAD408F}"/>
              </a:ext>
            </a:extLst>
          </p:cNvPr>
          <p:cNvSpPr txBox="1"/>
          <p:nvPr/>
        </p:nvSpPr>
        <p:spPr>
          <a:xfrm>
            <a:off x="1447800" y="5943600"/>
            <a:ext cx="349776" cy="253916"/>
          </a:xfrm>
          <a:prstGeom prst="rect">
            <a:avLst/>
          </a:prstGeom>
          <a:noFill/>
        </p:spPr>
        <p:txBody>
          <a:bodyPr wrap="none" rtlCol="0">
            <a:spAutoFit/>
          </a:bodyPr>
          <a:lstStyle/>
          <a:p>
            <a:r>
              <a:rPr lang="en-US" sz="1050" dirty="0">
                <a:solidFill>
                  <a:srgbClr val="C00000"/>
                </a:solidFill>
              </a:rPr>
              <a:t>{5}</a:t>
            </a:r>
          </a:p>
        </p:txBody>
      </p:sp>
    </p:spTree>
    <p:extLst>
      <p:ext uri="{BB962C8B-B14F-4D97-AF65-F5344CB8AC3E}">
        <p14:creationId xmlns:p14="http://schemas.microsoft.com/office/powerpoint/2010/main" val="3783061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972069-F4AF-49FA-AFDA-E68F5C21DDC8}"/>
              </a:ext>
            </a:extLst>
          </p:cNvPr>
          <p:cNvSpPr txBox="1"/>
          <p:nvPr/>
        </p:nvSpPr>
        <p:spPr>
          <a:xfrm>
            <a:off x="3171763" y="11668"/>
            <a:ext cx="2446182" cy="369332"/>
          </a:xfrm>
          <a:prstGeom prst="rect">
            <a:avLst/>
          </a:prstGeom>
          <a:noFill/>
        </p:spPr>
        <p:txBody>
          <a:bodyPr wrap="none" rtlCol="0">
            <a:spAutoFit/>
          </a:bodyPr>
          <a:lstStyle/>
          <a:p>
            <a:r>
              <a:rPr lang="en-US" b="1" dirty="0">
                <a:solidFill>
                  <a:schemeClr val="bg1"/>
                </a:solidFill>
              </a:rPr>
              <a:t>OPS: TOP 20 in 2020</a:t>
            </a:r>
          </a:p>
        </p:txBody>
      </p:sp>
      <p:grpSp>
        <p:nvGrpSpPr>
          <p:cNvPr id="11" name="Group 10">
            <a:extLst>
              <a:ext uri="{FF2B5EF4-FFF2-40B4-BE49-F238E27FC236}">
                <a16:creationId xmlns:a16="http://schemas.microsoft.com/office/drawing/2014/main" id="{579B8331-B93E-4077-AD4F-AC4A30C3A259}"/>
              </a:ext>
            </a:extLst>
          </p:cNvPr>
          <p:cNvGrpSpPr/>
          <p:nvPr/>
        </p:nvGrpSpPr>
        <p:grpSpPr>
          <a:xfrm>
            <a:off x="457200" y="609600"/>
            <a:ext cx="7848600" cy="5856263"/>
            <a:chOff x="609600" y="1143000"/>
            <a:chExt cx="4953000" cy="3695700"/>
          </a:xfrm>
        </p:grpSpPr>
        <p:pic>
          <p:nvPicPr>
            <p:cNvPr id="6" name="Picture 5">
              <a:extLst>
                <a:ext uri="{FF2B5EF4-FFF2-40B4-BE49-F238E27FC236}">
                  <a16:creationId xmlns:a16="http://schemas.microsoft.com/office/drawing/2014/main" id="{ECE8E80B-B13E-4B38-A240-8759BD633922}"/>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057400" y="1143000"/>
              <a:ext cx="1828800" cy="3695700"/>
            </a:xfrm>
            <a:prstGeom prst="rect">
              <a:avLst/>
            </a:prstGeom>
            <a:ln w="19050">
              <a:solidFill>
                <a:schemeClr val="accent1"/>
              </a:solidFill>
            </a:ln>
          </p:spPr>
        </p:pic>
        <p:pic>
          <p:nvPicPr>
            <p:cNvPr id="8" name="Picture 7">
              <a:extLst>
                <a:ext uri="{FF2B5EF4-FFF2-40B4-BE49-F238E27FC236}">
                  <a16:creationId xmlns:a16="http://schemas.microsoft.com/office/drawing/2014/main" id="{076DF7B2-10AF-4D68-B22E-0CC0C57B522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886200" y="1143000"/>
              <a:ext cx="1676400" cy="3695700"/>
            </a:xfrm>
            <a:prstGeom prst="rect">
              <a:avLst/>
            </a:prstGeom>
            <a:ln w="19050">
              <a:solidFill>
                <a:schemeClr val="accent1"/>
              </a:solidFill>
            </a:ln>
          </p:spPr>
        </p:pic>
        <p:pic>
          <p:nvPicPr>
            <p:cNvPr id="10" name="Picture 9">
              <a:extLst>
                <a:ext uri="{FF2B5EF4-FFF2-40B4-BE49-F238E27FC236}">
                  <a16:creationId xmlns:a16="http://schemas.microsoft.com/office/drawing/2014/main" id="{35C167DA-7853-4ECC-8CD2-8BAD2CA89F7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09600" y="1143000"/>
              <a:ext cx="1447800" cy="3695700"/>
            </a:xfrm>
            <a:prstGeom prst="rect">
              <a:avLst/>
            </a:prstGeom>
            <a:ln w="19050">
              <a:solidFill>
                <a:schemeClr val="accent1"/>
              </a:solidFill>
            </a:ln>
          </p:spPr>
        </p:pic>
      </p:grpSp>
      <p:sp>
        <p:nvSpPr>
          <p:cNvPr id="13" name="Star: 5 Points 12">
            <a:extLst>
              <a:ext uri="{FF2B5EF4-FFF2-40B4-BE49-F238E27FC236}">
                <a16:creationId xmlns:a16="http://schemas.microsoft.com/office/drawing/2014/main" id="{43ACA439-27B0-4087-ADCF-D1DD9985E2F2}"/>
              </a:ext>
            </a:extLst>
          </p:cNvPr>
          <p:cNvSpPr/>
          <p:nvPr/>
        </p:nvSpPr>
        <p:spPr>
          <a:xfrm>
            <a:off x="149898" y="1383267"/>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tar: 5 Points 14">
            <a:extLst>
              <a:ext uri="{FF2B5EF4-FFF2-40B4-BE49-F238E27FC236}">
                <a16:creationId xmlns:a16="http://schemas.microsoft.com/office/drawing/2014/main" id="{78E13D9B-04F2-47B1-B30D-5602524D9F73}"/>
              </a:ext>
            </a:extLst>
          </p:cNvPr>
          <p:cNvSpPr/>
          <p:nvPr/>
        </p:nvSpPr>
        <p:spPr>
          <a:xfrm>
            <a:off x="152400" y="3505200"/>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tar: 5 Points 16">
            <a:extLst>
              <a:ext uri="{FF2B5EF4-FFF2-40B4-BE49-F238E27FC236}">
                <a16:creationId xmlns:a16="http://schemas.microsoft.com/office/drawing/2014/main" id="{DC66F5DA-AA89-4DD6-88A4-C071C64CFD51}"/>
              </a:ext>
            </a:extLst>
          </p:cNvPr>
          <p:cNvSpPr/>
          <p:nvPr/>
        </p:nvSpPr>
        <p:spPr>
          <a:xfrm>
            <a:off x="285161" y="25747"/>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8CFB3F2-E33B-4C7D-B60E-2CF571BB282A}"/>
              </a:ext>
            </a:extLst>
          </p:cNvPr>
          <p:cNvSpPr txBox="1"/>
          <p:nvPr/>
        </p:nvSpPr>
        <p:spPr>
          <a:xfrm>
            <a:off x="539014" y="16992"/>
            <a:ext cx="651140" cy="276999"/>
          </a:xfrm>
          <a:prstGeom prst="rect">
            <a:avLst/>
          </a:prstGeom>
          <a:noFill/>
        </p:spPr>
        <p:txBody>
          <a:bodyPr wrap="none" rtlCol="0">
            <a:spAutoFit/>
          </a:bodyPr>
          <a:lstStyle/>
          <a:p>
            <a:r>
              <a:rPr lang="en-US" sz="1200" dirty="0"/>
              <a:t>= MVP</a:t>
            </a:r>
          </a:p>
        </p:txBody>
      </p:sp>
      <p:sp>
        <p:nvSpPr>
          <p:cNvPr id="23" name="TextBox 22">
            <a:extLst>
              <a:ext uri="{FF2B5EF4-FFF2-40B4-BE49-F238E27FC236}">
                <a16:creationId xmlns:a16="http://schemas.microsoft.com/office/drawing/2014/main" id="{7CC0D9C2-FF66-4C5B-B6AC-E3B740048D6C}"/>
              </a:ext>
            </a:extLst>
          </p:cNvPr>
          <p:cNvSpPr txBox="1"/>
          <p:nvPr/>
        </p:nvSpPr>
        <p:spPr>
          <a:xfrm>
            <a:off x="1546466" y="1143000"/>
            <a:ext cx="434734" cy="261610"/>
          </a:xfrm>
          <a:prstGeom prst="rect">
            <a:avLst/>
          </a:prstGeom>
          <a:noFill/>
        </p:spPr>
        <p:txBody>
          <a:bodyPr wrap="none" rtlCol="0">
            <a:spAutoFit/>
          </a:bodyPr>
          <a:lstStyle/>
          <a:p>
            <a:r>
              <a:rPr lang="en-US" sz="1050" dirty="0">
                <a:solidFill>
                  <a:srgbClr val="C00000"/>
                </a:solidFill>
              </a:rPr>
              <a:t>{10}</a:t>
            </a:r>
          </a:p>
        </p:txBody>
      </p:sp>
      <p:sp>
        <p:nvSpPr>
          <p:cNvPr id="25" name="TextBox 24">
            <a:extLst>
              <a:ext uri="{FF2B5EF4-FFF2-40B4-BE49-F238E27FC236}">
                <a16:creationId xmlns:a16="http://schemas.microsoft.com/office/drawing/2014/main" id="{E0AF8614-3B46-4C1A-8183-0E48F489A640}"/>
              </a:ext>
            </a:extLst>
          </p:cNvPr>
          <p:cNvSpPr txBox="1"/>
          <p:nvPr/>
        </p:nvSpPr>
        <p:spPr>
          <a:xfrm>
            <a:off x="1784684" y="1414790"/>
            <a:ext cx="425116" cy="253916"/>
          </a:xfrm>
          <a:prstGeom prst="rect">
            <a:avLst/>
          </a:prstGeom>
          <a:noFill/>
        </p:spPr>
        <p:txBody>
          <a:bodyPr wrap="none" rtlCol="0">
            <a:spAutoFit/>
          </a:bodyPr>
          <a:lstStyle/>
          <a:p>
            <a:r>
              <a:rPr lang="en-US" sz="1050" dirty="0">
                <a:solidFill>
                  <a:srgbClr val="C00000"/>
                </a:solidFill>
              </a:rPr>
              <a:t>{15}</a:t>
            </a:r>
          </a:p>
        </p:txBody>
      </p:sp>
      <p:sp>
        <p:nvSpPr>
          <p:cNvPr id="27" name="TextBox 26">
            <a:extLst>
              <a:ext uri="{FF2B5EF4-FFF2-40B4-BE49-F238E27FC236}">
                <a16:creationId xmlns:a16="http://schemas.microsoft.com/office/drawing/2014/main" id="{89792099-7A61-47B4-9B34-E48E841CA636}"/>
              </a:ext>
            </a:extLst>
          </p:cNvPr>
          <p:cNvSpPr txBox="1"/>
          <p:nvPr/>
        </p:nvSpPr>
        <p:spPr>
          <a:xfrm>
            <a:off x="1604303" y="2473896"/>
            <a:ext cx="349776" cy="253916"/>
          </a:xfrm>
          <a:prstGeom prst="rect">
            <a:avLst/>
          </a:prstGeom>
          <a:noFill/>
        </p:spPr>
        <p:txBody>
          <a:bodyPr wrap="none" rtlCol="0">
            <a:spAutoFit/>
          </a:bodyPr>
          <a:lstStyle/>
          <a:p>
            <a:r>
              <a:rPr lang="en-US" sz="1050" dirty="0">
                <a:solidFill>
                  <a:srgbClr val="C00000"/>
                </a:solidFill>
              </a:rPr>
              <a:t>{2}</a:t>
            </a:r>
          </a:p>
        </p:txBody>
      </p:sp>
      <p:sp>
        <p:nvSpPr>
          <p:cNvPr id="29" name="TextBox 28">
            <a:extLst>
              <a:ext uri="{FF2B5EF4-FFF2-40B4-BE49-F238E27FC236}">
                <a16:creationId xmlns:a16="http://schemas.microsoft.com/office/drawing/2014/main" id="{62D242BF-605F-4096-AD3E-72C7F8480031}"/>
              </a:ext>
            </a:extLst>
          </p:cNvPr>
          <p:cNvSpPr txBox="1"/>
          <p:nvPr/>
        </p:nvSpPr>
        <p:spPr>
          <a:xfrm>
            <a:off x="1600200" y="2971800"/>
            <a:ext cx="349776" cy="253916"/>
          </a:xfrm>
          <a:prstGeom prst="rect">
            <a:avLst/>
          </a:prstGeom>
          <a:noFill/>
        </p:spPr>
        <p:txBody>
          <a:bodyPr wrap="none" rtlCol="0">
            <a:spAutoFit/>
          </a:bodyPr>
          <a:lstStyle/>
          <a:p>
            <a:r>
              <a:rPr lang="en-US" sz="1050" dirty="0">
                <a:solidFill>
                  <a:srgbClr val="C00000"/>
                </a:solidFill>
              </a:rPr>
              <a:t>{4}</a:t>
            </a:r>
          </a:p>
        </p:txBody>
      </p:sp>
    </p:spTree>
    <p:extLst>
      <p:ext uri="{BB962C8B-B14F-4D97-AF65-F5344CB8AC3E}">
        <p14:creationId xmlns:p14="http://schemas.microsoft.com/office/powerpoint/2010/main" val="2038046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8229600" cy="990600"/>
          </a:xfrm>
        </p:spPr>
        <p:txBody>
          <a:bodyPr/>
          <a:lstStyle/>
          <a:p>
            <a:r>
              <a:rPr lang="en-US" dirty="0"/>
              <a:t>wOBA – weighted On-Base Average</a:t>
            </a:r>
          </a:p>
        </p:txBody>
      </p:sp>
      <p:sp>
        <p:nvSpPr>
          <p:cNvPr id="3" name="Content Placeholder 2"/>
          <p:cNvSpPr>
            <a:spLocks noGrp="1"/>
          </p:cNvSpPr>
          <p:nvPr>
            <p:ph idx="1"/>
          </p:nvPr>
        </p:nvSpPr>
        <p:spPr>
          <a:xfrm>
            <a:off x="228600" y="1219200"/>
            <a:ext cx="8229600" cy="4876800"/>
          </a:xfrm>
        </p:spPr>
        <p:txBody>
          <a:bodyPr>
            <a:normAutofit/>
          </a:bodyPr>
          <a:lstStyle/>
          <a:p>
            <a:pPr marL="0" indent="0">
              <a:buNone/>
            </a:pPr>
            <a:r>
              <a:rPr lang="en-US" dirty="0"/>
              <a:t>wOBA is based on a simple concept: Not all hits are created equal. Slight adjustments by season. Looks to credit a hitter for the value of each outcome.</a:t>
            </a:r>
          </a:p>
          <a:p>
            <a:pPr marL="0" indent="0">
              <a:buNone/>
            </a:pPr>
            <a:endParaRPr lang="en-US" dirty="0"/>
          </a:p>
          <a:p>
            <a:r>
              <a:rPr lang="en-US" dirty="0"/>
              <a:t>The wOBA formula for the 2017 season was:</a:t>
            </a:r>
          </a:p>
          <a:p>
            <a:pPr marL="0" indent="0">
              <a:buNone/>
            </a:pPr>
            <a:endParaRPr lang="en-US" dirty="0"/>
          </a:p>
          <a:p>
            <a:pPr marL="0" indent="0">
              <a:buNone/>
            </a:pPr>
            <a:endParaRPr lang="en-US" dirty="0"/>
          </a:p>
          <a:p>
            <a:r>
              <a:rPr lang="en-US" dirty="0"/>
              <a:t>The wOBA formula for the 2013-16 seasons was:</a:t>
            </a:r>
          </a:p>
          <a:p>
            <a:pPr lvl="1"/>
            <a:r>
              <a:rPr lang="en-US" dirty="0"/>
              <a:t>wOBA = (0.690×uBB + 0.722×HBP + 0.888×1B + 1.271×2B + 1.616×3B + 2.101×HR) / (AB + BB – IBB + SF + HBP)</a:t>
            </a:r>
          </a:p>
        </p:txBody>
      </p:sp>
      <p:pic>
        <p:nvPicPr>
          <p:cNvPr id="6" name="Picture 4" descr="SLG = \frac{(\mathit{1B}) + (2 \times \mathit{2B}) + (3 \times \mathit{3B}) + (4 \times \mathit{HR})}{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6019800"/>
            <a:ext cx="5098312" cy="533400"/>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38200" y="3200400"/>
            <a:ext cx="7315200" cy="914400"/>
          </a:xfrm>
          <a:prstGeom prst="rect">
            <a:avLst/>
          </a:prstGeom>
          <a:noFill/>
          <a:ln w="9525">
            <a:noFill/>
            <a:miter lim="800000"/>
            <a:headEnd/>
            <a:tailEnd/>
          </a:ln>
          <a:effectLst/>
        </p:spPr>
      </p:pic>
    </p:spTree>
    <p:extLst>
      <p:ext uri="{BB962C8B-B14F-4D97-AF65-F5344CB8AC3E}">
        <p14:creationId xmlns:p14="http://schemas.microsoft.com/office/powerpoint/2010/main" val="3856982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990600"/>
          </a:xfrm>
        </p:spPr>
        <p:txBody>
          <a:bodyPr/>
          <a:lstStyle/>
          <a:p>
            <a:r>
              <a:rPr lang="en-US" dirty="0"/>
              <a:t>wOBA – weighted On-Base Average</a:t>
            </a:r>
          </a:p>
        </p:txBody>
      </p:sp>
      <p:pic>
        <p:nvPicPr>
          <p:cNvPr id="2050" name="Picture 2" descr="Average wOBA while playing each position through the 2014 All-Star Break"/>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228600" y="3886199"/>
            <a:ext cx="4217303" cy="29427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eague average wOBA, pitchers included, through the All-Star Break 2014"/>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4533674" y="3919570"/>
            <a:ext cx="3957183" cy="27860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1167569252"/>
              </p:ext>
            </p:extLst>
          </p:nvPr>
        </p:nvGraphicFramePr>
        <p:xfrm>
          <a:off x="457200" y="1463040"/>
          <a:ext cx="8229600" cy="219456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algn="ctr"/>
                      <a:r>
                        <a:rPr lang="en-US" dirty="0"/>
                        <a:t>Rating</a:t>
                      </a:r>
                    </a:p>
                  </a:txBody>
                  <a:tcPr marL="0" marR="0" marT="0" marB="0" anchor="ctr">
                    <a:lnL>
                      <a:noFill/>
                    </a:lnL>
                    <a:lnR>
                      <a:noFill/>
                    </a:lnR>
                    <a:lnT>
                      <a:noFill/>
                    </a:lnT>
                    <a:lnB>
                      <a:noFill/>
                    </a:lnB>
                    <a:solidFill>
                      <a:srgbClr val="EDF1F3"/>
                    </a:solidFill>
                  </a:tcPr>
                </a:tc>
                <a:tc>
                  <a:txBody>
                    <a:bodyPr/>
                    <a:lstStyle/>
                    <a:p>
                      <a:pPr algn="ctr"/>
                      <a:r>
                        <a:rPr lang="en-US" dirty="0"/>
                        <a:t>wOBA</a:t>
                      </a:r>
                    </a:p>
                  </a:txBody>
                  <a:tcPr marL="0" marR="0" marT="0" marB="0" anchor="ctr">
                    <a:lnL>
                      <a:noFill/>
                    </a:lnL>
                    <a:lnR>
                      <a:noFill/>
                    </a:lnR>
                    <a:lnT>
                      <a:noFill/>
                    </a:lnT>
                    <a:lnB>
                      <a:noFill/>
                    </a:lnB>
                    <a:solidFill>
                      <a:srgbClr val="EDF1F3"/>
                    </a:solidFill>
                  </a:tcPr>
                </a:tc>
                <a:extLst>
                  <a:ext uri="{0D108BD9-81ED-4DB2-BD59-A6C34878D82A}">
                    <a16:rowId xmlns:a16="http://schemas.microsoft.com/office/drawing/2014/main" val="10000"/>
                  </a:ext>
                </a:extLst>
              </a:tr>
              <a:tr h="0">
                <a:tc>
                  <a:txBody>
                    <a:bodyPr/>
                    <a:lstStyle/>
                    <a:p>
                      <a:pPr algn="ctr"/>
                      <a:r>
                        <a:rPr lang="en-US" dirty="0"/>
                        <a:t>Excellent</a:t>
                      </a:r>
                    </a:p>
                  </a:txBody>
                  <a:tcPr marL="0" marR="0" marT="0" marB="0" anchor="ctr">
                    <a:lnL>
                      <a:noFill/>
                    </a:lnL>
                    <a:lnR>
                      <a:noFill/>
                    </a:lnR>
                    <a:lnT>
                      <a:noFill/>
                    </a:lnT>
                    <a:lnB>
                      <a:noFill/>
                    </a:lnB>
                  </a:tcPr>
                </a:tc>
                <a:tc>
                  <a:txBody>
                    <a:bodyPr/>
                    <a:lstStyle/>
                    <a:p>
                      <a:pPr algn="ctr"/>
                      <a:r>
                        <a:rPr lang="en-US" dirty="0"/>
                        <a:t>.400</a:t>
                      </a:r>
                    </a:p>
                  </a:txBody>
                  <a:tcPr marL="0" marR="0" marT="0" marB="0" anchor="ctr">
                    <a:lnL>
                      <a:noFill/>
                    </a:lnL>
                    <a:lnR>
                      <a:noFill/>
                    </a:lnR>
                    <a:lnT>
                      <a:noFill/>
                    </a:lnT>
                    <a:lnB>
                      <a:noFill/>
                    </a:lnB>
                  </a:tcPr>
                </a:tc>
                <a:extLst>
                  <a:ext uri="{0D108BD9-81ED-4DB2-BD59-A6C34878D82A}">
                    <a16:rowId xmlns:a16="http://schemas.microsoft.com/office/drawing/2014/main" val="10001"/>
                  </a:ext>
                </a:extLst>
              </a:tr>
              <a:tr h="0">
                <a:tc>
                  <a:txBody>
                    <a:bodyPr/>
                    <a:lstStyle/>
                    <a:p>
                      <a:pPr algn="ctr"/>
                      <a:r>
                        <a:rPr lang="en-US" dirty="0"/>
                        <a:t>Great</a:t>
                      </a:r>
                    </a:p>
                  </a:txBody>
                  <a:tcPr marL="0" marR="0" marT="0" marB="0" anchor="ctr">
                    <a:lnL>
                      <a:noFill/>
                    </a:lnL>
                    <a:lnR>
                      <a:noFill/>
                    </a:lnR>
                    <a:lnT>
                      <a:noFill/>
                    </a:lnT>
                    <a:lnB>
                      <a:noFill/>
                    </a:lnB>
                  </a:tcPr>
                </a:tc>
                <a:tc>
                  <a:txBody>
                    <a:bodyPr/>
                    <a:lstStyle/>
                    <a:p>
                      <a:pPr algn="ctr"/>
                      <a:r>
                        <a:rPr lang="en-US" dirty="0"/>
                        <a:t>.370</a:t>
                      </a:r>
                    </a:p>
                  </a:txBody>
                  <a:tcPr marL="0" marR="0" marT="0" marB="0" anchor="ctr">
                    <a:lnL>
                      <a:noFill/>
                    </a:lnL>
                    <a:lnR>
                      <a:noFill/>
                    </a:lnR>
                    <a:lnT>
                      <a:noFill/>
                    </a:lnT>
                    <a:lnB>
                      <a:noFill/>
                    </a:lnB>
                  </a:tcPr>
                </a:tc>
                <a:extLst>
                  <a:ext uri="{0D108BD9-81ED-4DB2-BD59-A6C34878D82A}">
                    <a16:rowId xmlns:a16="http://schemas.microsoft.com/office/drawing/2014/main" val="10002"/>
                  </a:ext>
                </a:extLst>
              </a:tr>
              <a:tr h="0">
                <a:tc>
                  <a:txBody>
                    <a:bodyPr/>
                    <a:lstStyle/>
                    <a:p>
                      <a:pPr algn="ctr"/>
                      <a:r>
                        <a:rPr lang="en-US" dirty="0"/>
                        <a:t>Above Average</a:t>
                      </a:r>
                    </a:p>
                  </a:txBody>
                  <a:tcPr marL="0" marR="0" marT="0" marB="0" anchor="ctr">
                    <a:lnL>
                      <a:noFill/>
                    </a:lnL>
                    <a:lnR>
                      <a:noFill/>
                    </a:lnR>
                    <a:lnT>
                      <a:noFill/>
                    </a:lnT>
                    <a:lnB>
                      <a:noFill/>
                    </a:lnB>
                  </a:tcPr>
                </a:tc>
                <a:tc>
                  <a:txBody>
                    <a:bodyPr/>
                    <a:lstStyle/>
                    <a:p>
                      <a:pPr algn="ctr"/>
                      <a:r>
                        <a:rPr lang="en-US" dirty="0"/>
                        <a:t>.340</a:t>
                      </a:r>
                    </a:p>
                  </a:txBody>
                  <a:tcPr marL="0" marR="0" marT="0" marB="0" anchor="ctr">
                    <a:lnL>
                      <a:noFill/>
                    </a:lnL>
                    <a:lnR>
                      <a:noFill/>
                    </a:lnR>
                    <a:lnT>
                      <a:noFill/>
                    </a:lnT>
                    <a:lnB>
                      <a:noFill/>
                    </a:lnB>
                  </a:tcPr>
                </a:tc>
                <a:extLst>
                  <a:ext uri="{0D108BD9-81ED-4DB2-BD59-A6C34878D82A}">
                    <a16:rowId xmlns:a16="http://schemas.microsoft.com/office/drawing/2014/main" val="10003"/>
                  </a:ext>
                </a:extLst>
              </a:tr>
              <a:tr h="0">
                <a:tc>
                  <a:txBody>
                    <a:bodyPr/>
                    <a:lstStyle/>
                    <a:p>
                      <a:pPr algn="ctr"/>
                      <a:r>
                        <a:rPr lang="en-US" dirty="0"/>
                        <a:t>Average</a:t>
                      </a:r>
                    </a:p>
                  </a:txBody>
                  <a:tcPr marL="0" marR="0" marT="0" marB="0" anchor="ctr">
                    <a:lnL>
                      <a:noFill/>
                    </a:lnL>
                    <a:lnR>
                      <a:noFill/>
                    </a:lnR>
                    <a:lnT>
                      <a:noFill/>
                    </a:lnT>
                    <a:lnB>
                      <a:noFill/>
                    </a:lnB>
                  </a:tcPr>
                </a:tc>
                <a:tc>
                  <a:txBody>
                    <a:bodyPr/>
                    <a:lstStyle/>
                    <a:p>
                      <a:pPr algn="ctr"/>
                      <a:r>
                        <a:rPr lang="en-US" dirty="0"/>
                        <a:t>.320</a:t>
                      </a:r>
                    </a:p>
                  </a:txBody>
                  <a:tcPr marL="0" marR="0" marT="0" marB="0" anchor="ctr">
                    <a:lnL>
                      <a:noFill/>
                    </a:lnL>
                    <a:lnR>
                      <a:noFill/>
                    </a:lnR>
                    <a:lnT>
                      <a:noFill/>
                    </a:lnT>
                    <a:lnB>
                      <a:noFill/>
                    </a:lnB>
                  </a:tcPr>
                </a:tc>
                <a:extLst>
                  <a:ext uri="{0D108BD9-81ED-4DB2-BD59-A6C34878D82A}">
                    <a16:rowId xmlns:a16="http://schemas.microsoft.com/office/drawing/2014/main" val="10004"/>
                  </a:ext>
                </a:extLst>
              </a:tr>
              <a:tr h="0">
                <a:tc>
                  <a:txBody>
                    <a:bodyPr/>
                    <a:lstStyle/>
                    <a:p>
                      <a:pPr algn="ctr"/>
                      <a:r>
                        <a:rPr lang="en-US" dirty="0"/>
                        <a:t>Below Average</a:t>
                      </a:r>
                    </a:p>
                  </a:txBody>
                  <a:tcPr marL="0" marR="0" marT="0" marB="0" anchor="ctr">
                    <a:lnL>
                      <a:noFill/>
                    </a:lnL>
                    <a:lnR>
                      <a:noFill/>
                    </a:lnR>
                    <a:lnT>
                      <a:noFill/>
                    </a:lnT>
                    <a:lnB>
                      <a:noFill/>
                    </a:lnB>
                  </a:tcPr>
                </a:tc>
                <a:tc>
                  <a:txBody>
                    <a:bodyPr/>
                    <a:lstStyle/>
                    <a:p>
                      <a:pPr algn="ctr"/>
                      <a:r>
                        <a:rPr lang="en-US" dirty="0"/>
                        <a:t>.310</a:t>
                      </a:r>
                    </a:p>
                  </a:txBody>
                  <a:tcPr marL="0" marR="0" marT="0" marB="0" anchor="ctr">
                    <a:lnL>
                      <a:noFill/>
                    </a:lnL>
                    <a:lnR>
                      <a:noFill/>
                    </a:lnR>
                    <a:lnT>
                      <a:noFill/>
                    </a:lnT>
                    <a:lnB>
                      <a:noFill/>
                    </a:lnB>
                  </a:tcPr>
                </a:tc>
                <a:extLst>
                  <a:ext uri="{0D108BD9-81ED-4DB2-BD59-A6C34878D82A}">
                    <a16:rowId xmlns:a16="http://schemas.microsoft.com/office/drawing/2014/main" val="10005"/>
                  </a:ext>
                </a:extLst>
              </a:tr>
              <a:tr h="0">
                <a:tc>
                  <a:txBody>
                    <a:bodyPr/>
                    <a:lstStyle/>
                    <a:p>
                      <a:pPr algn="ctr"/>
                      <a:r>
                        <a:rPr lang="en-US" dirty="0"/>
                        <a:t>Poor</a:t>
                      </a:r>
                    </a:p>
                  </a:txBody>
                  <a:tcPr marL="0" marR="0" marT="0" marB="0" anchor="ctr">
                    <a:lnL>
                      <a:noFill/>
                    </a:lnL>
                    <a:lnR>
                      <a:noFill/>
                    </a:lnR>
                    <a:lnT>
                      <a:noFill/>
                    </a:lnT>
                    <a:lnB>
                      <a:noFill/>
                    </a:lnB>
                  </a:tcPr>
                </a:tc>
                <a:tc>
                  <a:txBody>
                    <a:bodyPr/>
                    <a:lstStyle/>
                    <a:p>
                      <a:pPr algn="ctr"/>
                      <a:r>
                        <a:rPr lang="en-US" dirty="0"/>
                        <a:t>.300</a:t>
                      </a:r>
                    </a:p>
                  </a:txBody>
                  <a:tcPr marL="0" marR="0" marT="0" marB="0" anchor="ctr">
                    <a:lnL>
                      <a:noFill/>
                    </a:lnL>
                    <a:lnR>
                      <a:noFill/>
                    </a:lnR>
                    <a:lnT>
                      <a:noFill/>
                    </a:lnT>
                    <a:lnB>
                      <a:noFill/>
                    </a:lnB>
                  </a:tcPr>
                </a:tc>
                <a:extLst>
                  <a:ext uri="{0D108BD9-81ED-4DB2-BD59-A6C34878D82A}">
                    <a16:rowId xmlns:a16="http://schemas.microsoft.com/office/drawing/2014/main" val="10006"/>
                  </a:ext>
                </a:extLst>
              </a:tr>
              <a:tr h="0">
                <a:tc>
                  <a:txBody>
                    <a:bodyPr/>
                    <a:lstStyle/>
                    <a:p>
                      <a:pPr algn="ctr"/>
                      <a:r>
                        <a:rPr lang="en-US" dirty="0"/>
                        <a:t>Awful</a:t>
                      </a:r>
                    </a:p>
                  </a:txBody>
                  <a:tcPr marL="0" marR="0" marT="0" marB="0" anchor="ctr">
                    <a:lnL>
                      <a:noFill/>
                    </a:lnL>
                    <a:lnR>
                      <a:noFill/>
                    </a:lnR>
                    <a:lnT>
                      <a:noFill/>
                    </a:lnT>
                    <a:lnB>
                      <a:noFill/>
                    </a:lnB>
                  </a:tcPr>
                </a:tc>
                <a:tc>
                  <a:txBody>
                    <a:bodyPr/>
                    <a:lstStyle/>
                    <a:p>
                      <a:pPr algn="ctr"/>
                      <a:r>
                        <a:rPr lang="en-US" dirty="0"/>
                        <a:t>.290</a:t>
                      </a:r>
                    </a:p>
                  </a:txBody>
                  <a:tcPr marL="0" marR="0" marT="0" marB="0" anchor="ctr">
                    <a:lnL>
                      <a:noFill/>
                    </a:lnL>
                    <a:lnR>
                      <a:noFill/>
                    </a:lnR>
                    <a:lnT>
                      <a:noFill/>
                    </a:lnT>
                    <a:lnB>
                      <a:noFill/>
                    </a:lnB>
                  </a:tcPr>
                </a:tc>
                <a:extLst>
                  <a:ext uri="{0D108BD9-81ED-4DB2-BD59-A6C34878D82A}">
                    <a16:rowId xmlns:a16="http://schemas.microsoft.com/office/drawing/2014/main" val="10007"/>
                  </a:ext>
                </a:extLst>
              </a:tr>
            </a:tbl>
          </a:graphicData>
        </a:graphic>
      </p:graphicFrame>
      <p:sp>
        <p:nvSpPr>
          <p:cNvPr id="11" name="Rectangle 6"/>
          <p:cNvSpPr>
            <a:spLocks noChangeArrowheads="1"/>
          </p:cNvSpPr>
          <p:nvPr/>
        </p:nvSpPr>
        <p:spPr bwMode="auto">
          <a:xfrm>
            <a:off x="228600" y="108204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charset="0"/>
                <a:cs typeface="Arial" charset="0"/>
              </a:rPr>
              <a:t>Rules of Thumb</a:t>
            </a:r>
            <a:endParaRPr kumimoji="0" lang="en-US" altLang="en-US" sz="1800" b="0" i="0" u="none" strike="noStrike" cap="none" normalizeH="0" baseline="0" dirty="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851008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D4B82A-B362-4F47-96EC-83D841AA0EA8}"/>
              </a:ext>
            </a:extLst>
          </p:cNvPr>
          <p:cNvSpPr txBox="1"/>
          <p:nvPr/>
        </p:nvSpPr>
        <p:spPr>
          <a:xfrm>
            <a:off x="228600" y="0"/>
            <a:ext cx="2554033" cy="400110"/>
          </a:xfrm>
          <a:prstGeom prst="rect">
            <a:avLst/>
          </a:prstGeom>
          <a:noFill/>
        </p:spPr>
        <p:txBody>
          <a:bodyPr wrap="none" rtlCol="0">
            <a:spAutoFit/>
          </a:bodyPr>
          <a:lstStyle/>
          <a:p>
            <a:r>
              <a:rPr lang="en-US" sz="2000" b="1" dirty="0">
                <a:solidFill>
                  <a:schemeClr val="bg1"/>
                </a:solidFill>
              </a:rPr>
              <a:t>2021 wOBA leaders</a:t>
            </a:r>
          </a:p>
        </p:txBody>
      </p:sp>
      <p:pic>
        <p:nvPicPr>
          <p:cNvPr id="2" name="Picture 1">
            <a:extLst>
              <a:ext uri="{FF2B5EF4-FFF2-40B4-BE49-F238E27FC236}">
                <a16:creationId xmlns:a16="http://schemas.microsoft.com/office/drawing/2014/main" id="{4F56339C-FB70-47A9-A5DD-CC470DAC1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514" y="457200"/>
            <a:ext cx="7514286" cy="6361905"/>
          </a:xfrm>
          <a:prstGeom prst="rect">
            <a:avLst/>
          </a:prstGeom>
        </p:spPr>
      </p:pic>
    </p:spTree>
    <p:extLst>
      <p:ext uri="{BB962C8B-B14F-4D97-AF65-F5344CB8AC3E}">
        <p14:creationId xmlns:p14="http://schemas.microsoft.com/office/powerpoint/2010/main" val="4148673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5C06CBD-CEF5-40AD-9924-9B8196A7B79E}"/>
              </a:ext>
            </a:extLst>
          </p:cNvPr>
          <p:cNvSpPr txBox="1"/>
          <p:nvPr/>
        </p:nvSpPr>
        <p:spPr>
          <a:xfrm>
            <a:off x="228600" y="0"/>
            <a:ext cx="2554033" cy="400110"/>
          </a:xfrm>
          <a:prstGeom prst="rect">
            <a:avLst/>
          </a:prstGeom>
          <a:noFill/>
        </p:spPr>
        <p:txBody>
          <a:bodyPr wrap="none" rtlCol="0">
            <a:spAutoFit/>
          </a:bodyPr>
          <a:lstStyle/>
          <a:p>
            <a:r>
              <a:rPr lang="en-US" sz="2000" b="1" dirty="0">
                <a:solidFill>
                  <a:schemeClr val="bg1"/>
                </a:solidFill>
              </a:rPr>
              <a:t>2020 wOBA leaders</a:t>
            </a:r>
          </a:p>
        </p:txBody>
      </p:sp>
      <p:sp>
        <p:nvSpPr>
          <p:cNvPr id="19" name="Star: 5 Points 18">
            <a:extLst>
              <a:ext uri="{FF2B5EF4-FFF2-40B4-BE49-F238E27FC236}">
                <a16:creationId xmlns:a16="http://schemas.microsoft.com/office/drawing/2014/main" id="{53C66DCC-6D23-4A28-94DE-C46D2D3C52C8}"/>
              </a:ext>
            </a:extLst>
          </p:cNvPr>
          <p:cNvSpPr/>
          <p:nvPr/>
        </p:nvSpPr>
        <p:spPr>
          <a:xfrm>
            <a:off x="1152965" y="990600"/>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tar: 5 Points 21">
            <a:extLst>
              <a:ext uri="{FF2B5EF4-FFF2-40B4-BE49-F238E27FC236}">
                <a16:creationId xmlns:a16="http://schemas.microsoft.com/office/drawing/2014/main" id="{0642F5D2-75A8-4539-B32E-350736799CA9}"/>
              </a:ext>
            </a:extLst>
          </p:cNvPr>
          <p:cNvSpPr/>
          <p:nvPr/>
        </p:nvSpPr>
        <p:spPr>
          <a:xfrm>
            <a:off x="1171874" y="3211176"/>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F3C5BFAD-27E0-4907-A8BF-C3B4617BA953}"/>
              </a:ext>
            </a:extLst>
          </p:cNvPr>
          <p:cNvGrpSpPr/>
          <p:nvPr/>
        </p:nvGrpSpPr>
        <p:grpSpPr>
          <a:xfrm>
            <a:off x="1447800" y="513195"/>
            <a:ext cx="5715000" cy="6056744"/>
            <a:chOff x="914400" y="836221"/>
            <a:chExt cx="4245864" cy="4499757"/>
          </a:xfrm>
        </p:grpSpPr>
        <p:pic>
          <p:nvPicPr>
            <p:cNvPr id="23" name="Picture 22">
              <a:extLst>
                <a:ext uri="{FF2B5EF4-FFF2-40B4-BE49-F238E27FC236}">
                  <a16:creationId xmlns:a16="http://schemas.microsoft.com/office/drawing/2014/main" id="{B01BC5C0-9499-419D-8B76-3F42F2EC72E2}"/>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914400" y="838199"/>
              <a:ext cx="3124200" cy="4497779"/>
            </a:xfrm>
            <a:prstGeom prst="rect">
              <a:avLst/>
            </a:prstGeom>
          </p:spPr>
        </p:pic>
        <p:pic>
          <p:nvPicPr>
            <p:cNvPr id="25" name="Picture 24">
              <a:extLst>
                <a:ext uri="{FF2B5EF4-FFF2-40B4-BE49-F238E27FC236}">
                  <a16:creationId xmlns:a16="http://schemas.microsoft.com/office/drawing/2014/main" id="{1C33A701-B90D-415C-AF92-2514D6D716F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038600" y="836221"/>
              <a:ext cx="762000" cy="4497779"/>
            </a:xfrm>
            <a:prstGeom prst="rect">
              <a:avLst/>
            </a:prstGeom>
          </p:spPr>
        </p:pic>
        <p:pic>
          <p:nvPicPr>
            <p:cNvPr id="27" name="Picture 26">
              <a:extLst>
                <a:ext uri="{FF2B5EF4-FFF2-40B4-BE49-F238E27FC236}">
                  <a16:creationId xmlns:a16="http://schemas.microsoft.com/office/drawing/2014/main" id="{EE165C51-2EDA-4B56-A693-0503A08DC0BB}"/>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800600" y="836221"/>
              <a:ext cx="359664" cy="4497779"/>
            </a:xfrm>
            <a:prstGeom prst="rect">
              <a:avLst/>
            </a:prstGeom>
          </p:spPr>
        </p:pic>
      </p:grpSp>
      <p:sp>
        <p:nvSpPr>
          <p:cNvPr id="30" name="Rectangle 29">
            <a:extLst>
              <a:ext uri="{FF2B5EF4-FFF2-40B4-BE49-F238E27FC236}">
                <a16:creationId xmlns:a16="http://schemas.microsoft.com/office/drawing/2014/main" id="{FB9189F0-18AA-497E-BE5D-23CF27291317}"/>
              </a:ext>
            </a:extLst>
          </p:cNvPr>
          <p:cNvSpPr/>
          <p:nvPr/>
        </p:nvSpPr>
        <p:spPr>
          <a:xfrm>
            <a:off x="5602267" y="475957"/>
            <a:ext cx="646133" cy="62296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tar: 5 Points 9">
            <a:extLst>
              <a:ext uri="{FF2B5EF4-FFF2-40B4-BE49-F238E27FC236}">
                <a16:creationId xmlns:a16="http://schemas.microsoft.com/office/drawing/2014/main" id="{8E0E9C96-2244-4BF1-AB25-25695FE175E7}"/>
              </a:ext>
            </a:extLst>
          </p:cNvPr>
          <p:cNvSpPr/>
          <p:nvPr/>
        </p:nvSpPr>
        <p:spPr>
          <a:xfrm>
            <a:off x="285161" y="493756"/>
            <a:ext cx="231102" cy="21693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F32AC2D-6B26-4AB7-83F9-C5ED64947D6B}"/>
              </a:ext>
            </a:extLst>
          </p:cNvPr>
          <p:cNvSpPr txBox="1"/>
          <p:nvPr/>
        </p:nvSpPr>
        <p:spPr>
          <a:xfrm>
            <a:off x="539014" y="485001"/>
            <a:ext cx="651140" cy="276999"/>
          </a:xfrm>
          <a:prstGeom prst="rect">
            <a:avLst/>
          </a:prstGeom>
          <a:noFill/>
        </p:spPr>
        <p:txBody>
          <a:bodyPr wrap="none" rtlCol="0">
            <a:spAutoFit/>
          </a:bodyPr>
          <a:lstStyle/>
          <a:p>
            <a:r>
              <a:rPr lang="en-US" sz="1200" dirty="0"/>
              <a:t>= MVP</a:t>
            </a:r>
          </a:p>
        </p:txBody>
      </p:sp>
    </p:spTree>
    <p:extLst>
      <p:ext uri="{BB962C8B-B14F-4D97-AF65-F5344CB8AC3E}">
        <p14:creationId xmlns:p14="http://schemas.microsoft.com/office/powerpoint/2010/main" val="3110049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AB1771-924C-4E9B-87BB-47C09B4C91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87384" y="505096"/>
            <a:ext cx="3535681" cy="4065633"/>
          </a:xfrm>
          <a:prstGeom prst="rect">
            <a:avLst/>
          </a:prstGeom>
        </p:spPr>
      </p:pic>
      <p:pic>
        <p:nvPicPr>
          <p:cNvPr id="6" name="Picture 5">
            <a:extLst>
              <a:ext uri="{FF2B5EF4-FFF2-40B4-BE49-F238E27FC236}">
                <a16:creationId xmlns:a16="http://schemas.microsoft.com/office/drawing/2014/main" id="{9E1E587B-3171-454F-8860-51A7408842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343400" y="528187"/>
            <a:ext cx="4513216" cy="6054914"/>
          </a:xfrm>
          <a:prstGeom prst="rect">
            <a:avLst/>
          </a:prstGeom>
        </p:spPr>
      </p:pic>
    </p:spTree>
    <p:extLst>
      <p:ext uri="{BB962C8B-B14F-4D97-AF65-F5344CB8AC3E}">
        <p14:creationId xmlns:p14="http://schemas.microsoft.com/office/powerpoint/2010/main" val="622713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 y="-19110"/>
            <a:ext cx="3209661" cy="400110"/>
          </a:xfrm>
          <a:prstGeom prst="rect">
            <a:avLst/>
          </a:prstGeom>
          <a:noFill/>
        </p:spPr>
        <p:txBody>
          <a:bodyPr wrap="none" rtlCol="0">
            <a:spAutoFit/>
          </a:bodyPr>
          <a:lstStyle/>
          <a:p>
            <a:r>
              <a:rPr lang="en-US" sz="2000" b="1" dirty="0">
                <a:solidFill>
                  <a:schemeClr val="bg1"/>
                </a:solidFill>
              </a:rPr>
              <a:t>2015-2019 wOBA leaders</a:t>
            </a:r>
          </a:p>
        </p:txBody>
      </p:sp>
      <p:grpSp>
        <p:nvGrpSpPr>
          <p:cNvPr id="4" name="Group 3">
            <a:extLst>
              <a:ext uri="{FF2B5EF4-FFF2-40B4-BE49-F238E27FC236}">
                <a16:creationId xmlns:a16="http://schemas.microsoft.com/office/drawing/2014/main" id="{96990BB6-3450-4AF0-BCE3-5BDC82A7A9B0}"/>
              </a:ext>
            </a:extLst>
          </p:cNvPr>
          <p:cNvGrpSpPr/>
          <p:nvPr/>
        </p:nvGrpSpPr>
        <p:grpSpPr>
          <a:xfrm>
            <a:off x="1066800" y="533400"/>
            <a:ext cx="6477000" cy="6007652"/>
            <a:chOff x="76200" y="685800"/>
            <a:chExt cx="5257800" cy="4876800"/>
          </a:xfrm>
        </p:grpSpPr>
        <p:pic>
          <p:nvPicPr>
            <p:cNvPr id="3" name="Picture 2">
              <a:extLst>
                <a:ext uri="{FF2B5EF4-FFF2-40B4-BE49-F238E27FC236}">
                  <a16:creationId xmlns:a16="http://schemas.microsoft.com/office/drawing/2014/main" id="{DDF8D268-0230-4AF0-8293-DDEC7763E7F7}"/>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962400" y="685800"/>
              <a:ext cx="914400" cy="4876800"/>
            </a:xfrm>
            <a:prstGeom prst="rect">
              <a:avLst/>
            </a:prstGeom>
          </p:spPr>
        </p:pic>
        <p:pic>
          <p:nvPicPr>
            <p:cNvPr id="5" name="Picture 4">
              <a:extLst>
                <a:ext uri="{FF2B5EF4-FFF2-40B4-BE49-F238E27FC236}">
                  <a16:creationId xmlns:a16="http://schemas.microsoft.com/office/drawing/2014/main" id="{DE60C28E-4D5D-4DE6-8682-93B97D00BECE}"/>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6200" y="685800"/>
              <a:ext cx="3886200" cy="4876800"/>
            </a:xfrm>
            <a:prstGeom prst="rect">
              <a:avLst/>
            </a:prstGeom>
          </p:spPr>
        </p:pic>
        <p:pic>
          <p:nvPicPr>
            <p:cNvPr id="6" name="Picture 5">
              <a:extLst>
                <a:ext uri="{FF2B5EF4-FFF2-40B4-BE49-F238E27FC236}">
                  <a16:creationId xmlns:a16="http://schemas.microsoft.com/office/drawing/2014/main" id="{D22D83ED-95EF-44EF-A116-4EDF694E3261}"/>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876800" y="685800"/>
              <a:ext cx="457200" cy="4876800"/>
            </a:xfrm>
            <a:prstGeom prst="rect">
              <a:avLst/>
            </a:prstGeom>
          </p:spPr>
        </p:pic>
      </p:grpSp>
      <p:sp>
        <p:nvSpPr>
          <p:cNvPr id="8" name="Rectangle 7">
            <a:extLst>
              <a:ext uri="{FF2B5EF4-FFF2-40B4-BE49-F238E27FC236}">
                <a16:creationId xmlns:a16="http://schemas.microsoft.com/office/drawing/2014/main" id="{92F2A720-841B-4F8A-942D-5874CEC18565}"/>
              </a:ext>
            </a:extLst>
          </p:cNvPr>
          <p:cNvSpPr/>
          <p:nvPr/>
        </p:nvSpPr>
        <p:spPr>
          <a:xfrm>
            <a:off x="5791200" y="475957"/>
            <a:ext cx="646133" cy="62296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08316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DF76ED-06C8-4DE4-A7D3-EAFE448CA982}"/>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81000" y="304800"/>
            <a:ext cx="4953000" cy="609600"/>
          </a:xfrm>
          <a:prstGeom prst="rect">
            <a:avLst/>
          </a:prstGeom>
        </p:spPr>
      </p:pic>
      <p:pic>
        <p:nvPicPr>
          <p:cNvPr id="5" name="Picture 4">
            <a:extLst>
              <a:ext uri="{FF2B5EF4-FFF2-40B4-BE49-F238E27FC236}">
                <a16:creationId xmlns:a16="http://schemas.microsoft.com/office/drawing/2014/main" id="{FC92E5BE-31E9-45AA-834F-4CA20D584D57}"/>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264713" y="1274574"/>
            <a:ext cx="5440887" cy="2611626"/>
          </a:xfrm>
          <a:prstGeom prst="rect">
            <a:avLst/>
          </a:prstGeom>
          <a:ln w="19050">
            <a:solidFill>
              <a:srgbClr val="002060"/>
            </a:solidFill>
          </a:ln>
        </p:spPr>
      </p:pic>
      <p:pic>
        <p:nvPicPr>
          <p:cNvPr id="6" name="Picture 5">
            <a:extLst>
              <a:ext uri="{FF2B5EF4-FFF2-40B4-BE49-F238E27FC236}">
                <a16:creationId xmlns:a16="http://schemas.microsoft.com/office/drawing/2014/main" id="{B62F9E28-5AAB-49D2-B391-6310FE27F134}"/>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1515036" y="4114800"/>
            <a:ext cx="5048250" cy="2286000"/>
          </a:xfrm>
          <a:prstGeom prst="rect">
            <a:avLst/>
          </a:prstGeom>
          <a:ln w="19050">
            <a:solidFill>
              <a:srgbClr val="002060"/>
            </a:solidFill>
          </a:ln>
        </p:spPr>
      </p:pic>
    </p:spTree>
    <p:extLst>
      <p:ext uri="{BB962C8B-B14F-4D97-AF65-F5344CB8AC3E}">
        <p14:creationId xmlns:p14="http://schemas.microsoft.com/office/powerpoint/2010/main" val="1478885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990600"/>
          </a:xfrm>
        </p:spPr>
        <p:txBody>
          <a:bodyPr/>
          <a:lstStyle/>
          <a:p>
            <a:r>
              <a:rPr lang="en-US" dirty="0"/>
              <a:t>SABR – impact on Gold Glove Award</a:t>
            </a:r>
          </a:p>
        </p:txBody>
      </p:sp>
      <p:pic>
        <p:nvPicPr>
          <p:cNvPr id="1026" name="Picture 2"/>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2971800" y="1295399"/>
            <a:ext cx="5462989" cy="1939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28600" y="3365480"/>
            <a:ext cx="8458199" cy="3416320"/>
          </a:xfrm>
          <a:prstGeom prst="rect">
            <a:avLst/>
          </a:prstGeom>
          <a:noFill/>
        </p:spPr>
        <p:txBody>
          <a:bodyPr wrap="square" rtlCol="0">
            <a:spAutoFit/>
          </a:bodyPr>
          <a:lstStyle/>
          <a:p>
            <a:r>
              <a:rPr lang="en-US" b="1" u="sng" dirty="0"/>
              <a:t>Traditional Criteria</a:t>
            </a:r>
            <a:r>
              <a:rPr lang="en-US" b="1" dirty="0"/>
              <a:t>:</a:t>
            </a:r>
          </a:p>
          <a:p>
            <a:endParaRPr lang="en-US" b="1" dirty="0"/>
          </a:p>
          <a:p>
            <a:r>
              <a:rPr lang="en-US" b="1" dirty="0"/>
              <a:t>Gold Glove Award (1957)</a:t>
            </a:r>
          </a:p>
          <a:p>
            <a:r>
              <a:rPr lang="en-US" dirty="0"/>
              <a:t>* 18 winners: 1 per position in each league</a:t>
            </a:r>
          </a:p>
          <a:p>
            <a:r>
              <a:rPr lang="en-US" dirty="0"/>
              <a:t>* Decided by voting managers &amp; coaches (up to 6 per staff; cannot vote for own players)</a:t>
            </a:r>
          </a:p>
          <a:p>
            <a:r>
              <a:rPr lang="en-US" dirty="0"/>
              <a:t>* Criteria: players judged to have exhibited superior individual fielding performances</a:t>
            </a:r>
          </a:p>
          <a:p>
            <a:endParaRPr lang="en-US" dirty="0"/>
          </a:p>
          <a:p>
            <a:r>
              <a:rPr lang="en-US" b="1" dirty="0"/>
              <a:t>Silver Slugger Award (1980)</a:t>
            </a:r>
          </a:p>
          <a:p>
            <a:r>
              <a:rPr lang="en-US" dirty="0"/>
              <a:t>* Coach/Manager vote</a:t>
            </a:r>
          </a:p>
          <a:p>
            <a:r>
              <a:rPr lang="en-US" dirty="0"/>
              <a:t>* Stats considered: BA, SLG, OBP + general impression of overall offensive value</a:t>
            </a:r>
          </a:p>
        </p:txBody>
      </p:sp>
    </p:spTree>
    <p:extLst>
      <p:ext uri="{BB962C8B-B14F-4D97-AF65-F5344CB8AC3E}">
        <p14:creationId xmlns:p14="http://schemas.microsoft.com/office/powerpoint/2010/main" val="1189476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a:stretch/>
        </p:blipFill>
        <p:spPr bwMode="auto">
          <a:xfrm>
            <a:off x="76200" y="1124198"/>
            <a:ext cx="6357257" cy="791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76200" y="381000"/>
            <a:ext cx="5036127" cy="699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28600" y="5791200"/>
            <a:ext cx="8686800" cy="923330"/>
          </a:xfrm>
          <a:prstGeom prst="rect">
            <a:avLst/>
          </a:prstGeom>
        </p:spPr>
        <p:txBody>
          <a:bodyPr wrap="square">
            <a:spAutoFit/>
          </a:bodyPr>
          <a:lstStyle/>
          <a:p>
            <a:r>
              <a:rPr lang="en-US" dirty="0"/>
              <a:t>“While fielding is perhaps the ultimate art form in baseball, SABR is proud to partner with Rawlings and the iconic Rawlings Gold Glove Award</a:t>
            </a:r>
            <a:r>
              <a:rPr lang="en-US" b="1" u="sng" dirty="0"/>
              <a:t> to introduce ‘science’ into the Rawlings Gold Glove Award criteria</a:t>
            </a:r>
            <a:r>
              <a:rPr lang="en-US" dirty="0"/>
              <a:t>.” – Vince Gennaro, SABR President</a:t>
            </a:r>
          </a:p>
        </p:txBody>
      </p:sp>
      <p:sp>
        <p:nvSpPr>
          <p:cNvPr id="7" name="TextBox 6"/>
          <p:cNvSpPr txBox="1"/>
          <p:nvPr/>
        </p:nvSpPr>
        <p:spPr>
          <a:xfrm>
            <a:off x="838200" y="2133600"/>
            <a:ext cx="7315200" cy="3416320"/>
          </a:xfrm>
          <a:prstGeom prst="rect">
            <a:avLst/>
          </a:prstGeom>
          <a:solidFill>
            <a:schemeClr val="bg1">
              <a:lumMod val="85000"/>
            </a:schemeClr>
          </a:solidFill>
          <a:ln w="28575">
            <a:solidFill>
              <a:srgbClr val="7030A0"/>
            </a:solidFill>
          </a:ln>
        </p:spPr>
        <p:txBody>
          <a:bodyPr wrap="square" rtlCol="0">
            <a:spAutoFit/>
          </a:bodyPr>
          <a:lstStyle/>
          <a:p>
            <a:r>
              <a:rPr lang="en-US" dirty="0"/>
              <a:t>SDI will account for 25% of award determinant</a:t>
            </a:r>
          </a:p>
          <a:p>
            <a:r>
              <a:rPr lang="en-US" dirty="0"/>
              <a:t>The SDI is built from two types of defensive metrics:</a:t>
            </a:r>
          </a:p>
          <a:p>
            <a:pPr marL="342900" indent="-342900">
              <a:buAutoNum type="arabicParenR"/>
            </a:pPr>
            <a:r>
              <a:rPr lang="en-US" dirty="0"/>
              <a:t>Those that come from batted ball location-based data</a:t>
            </a:r>
          </a:p>
          <a:p>
            <a:pPr marL="800100" lvl="1" indent="-342900">
              <a:buFont typeface="Arial" panose="020B0604020202020204" pitchFamily="34" charset="0"/>
              <a:buChar char="•"/>
            </a:pPr>
            <a:r>
              <a:rPr lang="en-US" dirty="0"/>
              <a:t>70% weighting</a:t>
            </a:r>
          </a:p>
          <a:p>
            <a:pPr marL="800100" lvl="1" indent="-342900">
              <a:buFont typeface="Arial" panose="020B0604020202020204" pitchFamily="34" charset="0"/>
              <a:buChar char="•"/>
            </a:pPr>
            <a:r>
              <a:rPr lang="en-US" dirty="0"/>
              <a:t>degree to which a fielder makes plays in specific zones on the diamond in comparison to a player’s peers</a:t>
            </a:r>
          </a:p>
          <a:p>
            <a:pPr marL="800100" lvl="1" indent="-342900">
              <a:buFont typeface="Arial" panose="020B0604020202020204" pitchFamily="34" charset="0"/>
              <a:buChar char="•"/>
            </a:pPr>
            <a:r>
              <a:rPr lang="en-US" dirty="0"/>
              <a:t>Defensive Runs Saved (</a:t>
            </a:r>
            <a:r>
              <a:rPr lang="en-US" b="1" dirty="0"/>
              <a:t>DRS</a:t>
            </a:r>
            <a:r>
              <a:rPr lang="en-US" dirty="0"/>
              <a:t>), Ultimate Zone Rating (</a:t>
            </a:r>
            <a:r>
              <a:rPr lang="en-US" b="1" dirty="0"/>
              <a:t>UZR</a:t>
            </a:r>
            <a:r>
              <a:rPr lang="en-US" dirty="0"/>
              <a:t>), Runs Effectively Defended (</a:t>
            </a:r>
            <a:r>
              <a:rPr lang="en-US" b="1" dirty="0"/>
              <a:t>RED</a:t>
            </a:r>
            <a:r>
              <a:rPr lang="en-US" dirty="0"/>
              <a:t>)</a:t>
            </a:r>
          </a:p>
          <a:p>
            <a:pPr marL="342900" indent="-342900">
              <a:buAutoNum type="arabicParenR"/>
            </a:pPr>
            <a:r>
              <a:rPr lang="en-US" dirty="0"/>
              <a:t>Those which originate from the play-by-play records of games</a:t>
            </a:r>
          </a:p>
          <a:p>
            <a:pPr marL="800100" lvl="1" indent="-342900">
              <a:buFont typeface="Arial" panose="020B0604020202020204" pitchFamily="34" charset="0"/>
              <a:buChar char="•"/>
            </a:pPr>
            <a:r>
              <a:rPr lang="en-US" dirty="0"/>
              <a:t>30% weighting</a:t>
            </a:r>
          </a:p>
          <a:p>
            <a:pPr marL="800100" lvl="1" indent="-342900">
              <a:buFont typeface="Arial" panose="020B0604020202020204" pitchFamily="34" charset="0"/>
              <a:buChar char="•"/>
            </a:pPr>
            <a:r>
              <a:rPr lang="en-US" dirty="0"/>
              <a:t>estimates the number of batted balls hit into a fielder's area</a:t>
            </a:r>
          </a:p>
          <a:p>
            <a:pPr marL="800100" lvl="1" indent="-342900">
              <a:buFont typeface="Arial" panose="020B0604020202020204" pitchFamily="34" charset="0"/>
              <a:buChar char="•"/>
            </a:pPr>
            <a:r>
              <a:rPr lang="en-US" dirty="0"/>
              <a:t>Defensive Regression Analysis (</a:t>
            </a:r>
            <a:r>
              <a:rPr lang="en-US" b="1" dirty="0"/>
              <a:t>DRA</a:t>
            </a:r>
            <a:r>
              <a:rPr lang="en-US" dirty="0"/>
              <a:t>), Total Zone Rating (</a:t>
            </a:r>
            <a:r>
              <a:rPr lang="en-US" b="1" dirty="0"/>
              <a:t>TZ</a:t>
            </a:r>
            <a:r>
              <a:rPr lang="en-US" dirty="0"/>
              <a:t>)</a:t>
            </a:r>
          </a:p>
        </p:txBody>
      </p:sp>
      <p:sp>
        <p:nvSpPr>
          <p:cNvPr id="2" name="TextBox 1"/>
          <p:cNvSpPr txBox="1"/>
          <p:nvPr/>
        </p:nvSpPr>
        <p:spPr>
          <a:xfrm>
            <a:off x="8077200" y="546161"/>
            <a:ext cx="697627" cy="369332"/>
          </a:xfrm>
          <a:prstGeom prst="rect">
            <a:avLst/>
          </a:prstGeom>
          <a:noFill/>
        </p:spPr>
        <p:txBody>
          <a:bodyPr wrap="none" rtlCol="0">
            <a:spAutoFit/>
          </a:bodyPr>
          <a:lstStyle/>
          <a:p>
            <a:r>
              <a:rPr lang="en-US" dirty="0"/>
              <a:t>2013</a:t>
            </a:r>
          </a:p>
        </p:txBody>
      </p:sp>
    </p:spTree>
    <p:extLst>
      <p:ext uri="{BB962C8B-B14F-4D97-AF65-F5344CB8AC3E}">
        <p14:creationId xmlns:p14="http://schemas.microsoft.com/office/powerpoint/2010/main" val="719949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990600"/>
          </a:xfrm>
        </p:spPr>
        <p:txBody>
          <a:bodyPr/>
          <a:lstStyle/>
          <a:p>
            <a:r>
              <a:rPr lang="en-US" dirty="0"/>
              <a:t>UZR – a closer loook</a:t>
            </a:r>
          </a:p>
        </p:txBody>
      </p:sp>
      <p:sp>
        <p:nvSpPr>
          <p:cNvPr id="3" name="Content Placeholder 2"/>
          <p:cNvSpPr>
            <a:spLocks noGrp="1"/>
          </p:cNvSpPr>
          <p:nvPr>
            <p:ph idx="1"/>
          </p:nvPr>
        </p:nvSpPr>
        <p:spPr>
          <a:xfrm>
            <a:off x="152400" y="1295400"/>
            <a:ext cx="8229600" cy="4876800"/>
          </a:xfrm>
        </p:spPr>
        <p:txBody>
          <a:bodyPr/>
          <a:lstStyle/>
          <a:p>
            <a:pPr marL="0" indent="0">
              <a:buNone/>
            </a:pPr>
            <a:r>
              <a:rPr lang="en-US" dirty="0"/>
              <a:t>Ultimate Zone Rating (UZR)</a:t>
            </a:r>
          </a:p>
          <a:p>
            <a:r>
              <a:rPr lang="en-US" dirty="0"/>
              <a:t>Created by sabermetician Michael Lichtman</a:t>
            </a:r>
          </a:p>
          <a:p>
            <a:r>
              <a:rPr lang="en-US" dirty="0"/>
              <a:t>Field is split into 78 different slices/zones</a:t>
            </a:r>
          </a:p>
          <a:p>
            <a:r>
              <a:rPr lang="en-US" dirty="0"/>
              <a:t>Average # of balls in play in each zone &amp; rate at which plays made are recorded in each zone = baseline avg for each position</a:t>
            </a:r>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44346" y="3446873"/>
            <a:ext cx="4202804" cy="3258727"/>
          </a:xfrm>
          <a:prstGeom prst="rect">
            <a:avLst/>
          </a:prstGeom>
          <a:noFill/>
          <a:ln w="9525">
            <a:noFill/>
            <a:miter lim="800000"/>
            <a:headEnd/>
            <a:tailEnd/>
          </a:ln>
          <a:effectLst/>
        </p:spPr>
      </p:pic>
      <p:sp>
        <p:nvSpPr>
          <p:cNvPr id="5" name="Rectangle 4"/>
          <p:cNvSpPr/>
          <p:nvPr/>
        </p:nvSpPr>
        <p:spPr>
          <a:xfrm>
            <a:off x="152400" y="3886200"/>
            <a:ext cx="4648200" cy="2308324"/>
          </a:xfrm>
          <a:prstGeom prst="rect">
            <a:avLst/>
          </a:prstGeom>
        </p:spPr>
        <p:txBody>
          <a:bodyPr wrap="square">
            <a:spAutoFit/>
          </a:bodyPr>
          <a:lstStyle/>
          <a:p>
            <a:pPr>
              <a:buFont typeface="Arial" pitchFamily="34" charset="0"/>
              <a:buChar char="•"/>
            </a:pPr>
            <a:r>
              <a:rPr lang="en-US" sz="2400" dirty="0"/>
              <a:t> Players rated against league average: player who records more outs in zone than an avg defender = positive zone rating</a:t>
            </a:r>
          </a:p>
          <a:p>
            <a:pPr>
              <a:buFont typeface="Arial" pitchFamily="34" charset="0"/>
              <a:buChar char="•"/>
            </a:pPr>
            <a:endParaRPr lang="en-US" sz="2400" dirty="0"/>
          </a:p>
          <a:p>
            <a:pPr>
              <a:buFont typeface="Arial" pitchFamily="34" charset="0"/>
              <a:buChar char="•"/>
            </a:pPr>
            <a:r>
              <a:rPr lang="en-US" sz="2400" dirty="0"/>
              <a:t> UZR/150 – per 150 games</a:t>
            </a:r>
          </a:p>
        </p:txBody>
      </p:sp>
    </p:spTree>
    <p:extLst>
      <p:ext uri="{BB962C8B-B14F-4D97-AF65-F5344CB8AC3E}">
        <p14:creationId xmlns:p14="http://schemas.microsoft.com/office/powerpoint/2010/main" val="910547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SDI – Elements measured</a:t>
            </a:r>
          </a:p>
        </p:txBody>
      </p:sp>
      <p:sp>
        <p:nvSpPr>
          <p:cNvPr id="3" name="Content Placeholder 2"/>
          <p:cNvSpPr>
            <a:spLocks noGrp="1"/>
          </p:cNvSpPr>
          <p:nvPr>
            <p:ph idx="1"/>
          </p:nvPr>
        </p:nvSpPr>
        <p:spPr/>
        <p:txBody>
          <a:bodyPr>
            <a:normAutofit fontScale="92500"/>
          </a:bodyPr>
          <a:lstStyle/>
          <a:p>
            <a:r>
              <a:rPr lang="en-US" dirty="0"/>
              <a:t>Overall: fielder's range &amp; his throwing arm/sure-handedness</a:t>
            </a:r>
          </a:p>
          <a:p>
            <a:r>
              <a:rPr lang="en-US" dirty="0"/>
              <a:t>SS/2B: ability to turn double-plays</a:t>
            </a:r>
          </a:p>
          <a:p>
            <a:r>
              <a:rPr lang="en-US" dirty="0"/>
              <a:t>P/C/3B/1B: ability to convert bunts into outs</a:t>
            </a:r>
          </a:p>
          <a:p>
            <a:r>
              <a:rPr lang="en-US" dirty="0"/>
              <a:t>1B: scoops of throws in the dirt</a:t>
            </a:r>
          </a:p>
          <a:p>
            <a:r>
              <a:rPr lang="en-US" dirty="0"/>
              <a:t>number of "excellent" and "poor" fielding plays. I</a:t>
            </a:r>
          </a:p>
          <a:p>
            <a:r>
              <a:rPr lang="en-US" dirty="0"/>
              <a:t>OF: ability to prevent runners from taking an extra</a:t>
            </a:r>
          </a:p>
          <a:p>
            <a:r>
              <a:rPr lang="en-US" dirty="0"/>
              <a:t>C: blocking balls in the dirt and stolen bases/caught stealing are also included in their ratings. </a:t>
            </a:r>
          </a:p>
          <a:p>
            <a:r>
              <a:rPr lang="en-US" dirty="0"/>
              <a:t>P: ability to control the running game by holding runners on base</a:t>
            </a:r>
          </a:p>
          <a:p>
            <a:r>
              <a:rPr lang="en-US" dirty="0"/>
              <a:t>Pitch framing by catchers is not currently included in the defensive metrics that comprise the SDI</a:t>
            </a:r>
          </a:p>
          <a:p>
            <a:endParaRPr lang="en-US" dirty="0"/>
          </a:p>
        </p:txBody>
      </p:sp>
    </p:spTree>
    <p:extLst>
      <p:ext uri="{BB962C8B-B14F-4D97-AF65-F5344CB8AC3E}">
        <p14:creationId xmlns:p14="http://schemas.microsoft.com/office/powerpoint/2010/main" val="8790641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6CA00-641E-4B9B-9483-2B78C054A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569" y="76200"/>
            <a:ext cx="3103418" cy="6737682"/>
          </a:xfrm>
          <a:prstGeom prst="rect">
            <a:avLst/>
          </a:prstGeom>
          <a:ln w="15875">
            <a:solidFill>
              <a:srgbClr val="002060"/>
            </a:solidFill>
          </a:ln>
        </p:spPr>
      </p:pic>
      <p:pic>
        <p:nvPicPr>
          <p:cNvPr id="8" name="Picture 7">
            <a:extLst>
              <a:ext uri="{FF2B5EF4-FFF2-40B4-BE49-F238E27FC236}">
                <a16:creationId xmlns:a16="http://schemas.microsoft.com/office/drawing/2014/main" id="{9319E4F2-7085-4276-B3FF-90AF57364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788" y="44118"/>
            <a:ext cx="3142812" cy="6769764"/>
          </a:xfrm>
          <a:prstGeom prst="rect">
            <a:avLst/>
          </a:prstGeom>
          <a:ln w="15875">
            <a:solidFill>
              <a:srgbClr val="002060"/>
            </a:solidFill>
          </a:ln>
        </p:spPr>
      </p:pic>
      <p:sp>
        <p:nvSpPr>
          <p:cNvPr id="9" name="TextBox 8">
            <a:extLst>
              <a:ext uri="{FF2B5EF4-FFF2-40B4-BE49-F238E27FC236}">
                <a16:creationId xmlns:a16="http://schemas.microsoft.com/office/drawing/2014/main" id="{90858A21-B129-4801-9C3F-64D9709A2849}"/>
              </a:ext>
            </a:extLst>
          </p:cNvPr>
          <p:cNvSpPr txBox="1"/>
          <p:nvPr/>
        </p:nvSpPr>
        <p:spPr>
          <a:xfrm>
            <a:off x="95687" y="533400"/>
            <a:ext cx="1447800" cy="2031325"/>
          </a:xfrm>
          <a:prstGeom prst="rect">
            <a:avLst/>
          </a:prstGeom>
          <a:noFill/>
        </p:spPr>
        <p:txBody>
          <a:bodyPr wrap="square" rtlCol="0">
            <a:spAutoFit/>
          </a:bodyPr>
          <a:lstStyle/>
          <a:p>
            <a:r>
              <a:rPr lang="en-US" dirty="0"/>
              <a:t>2021 SABR Defensive Rankings &amp; Gold Glove Award Winners (Bold)</a:t>
            </a:r>
          </a:p>
        </p:txBody>
      </p:sp>
    </p:spTree>
    <p:extLst>
      <p:ext uri="{BB962C8B-B14F-4D97-AF65-F5344CB8AC3E}">
        <p14:creationId xmlns:p14="http://schemas.microsoft.com/office/powerpoint/2010/main" val="1141060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 y="152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dirty="0"/>
              <a:t>2020 Gold Glove Winners – announced 11.3.20</a:t>
            </a:r>
          </a:p>
        </p:txBody>
      </p:sp>
      <p:pic>
        <p:nvPicPr>
          <p:cNvPr id="2" name="Picture 1">
            <a:extLst>
              <a:ext uri="{FF2B5EF4-FFF2-40B4-BE49-F238E27FC236}">
                <a16:creationId xmlns:a16="http://schemas.microsoft.com/office/drawing/2014/main" id="{4CEA77A3-6B26-4B0E-8ACC-B6B5DFA8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62752"/>
            <a:ext cx="7752381" cy="5019048"/>
          </a:xfrm>
          <a:prstGeom prst="rect">
            <a:avLst/>
          </a:prstGeom>
        </p:spPr>
      </p:pic>
      <p:sp>
        <p:nvSpPr>
          <p:cNvPr id="3" name="TextBox 2">
            <a:extLst>
              <a:ext uri="{FF2B5EF4-FFF2-40B4-BE49-F238E27FC236}">
                <a16:creationId xmlns:a16="http://schemas.microsoft.com/office/drawing/2014/main" id="{731ACCD2-000A-44B0-90D2-5D26196D2050}"/>
              </a:ext>
            </a:extLst>
          </p:cNvPr>
          <p:cNvSpPr txBox="1"/>
          <p:nvPr/>
        </p:nvSpPr>
        <p:spPr>
          <a:xfrm>
            <a:off x="457200" y="990600"/>
            <a:ext cx="8305800" cy="523220"/>
          </a:xfrm>
          <a:prstGeom prst="rect">
            <a:avLst/>
          </a:prstGeom>
          <a:noFill/>
          <a:ln>
            <a:solidFill>
              <a:srgbClr val="0000CC"/>
            </a:solidFill>
          </a:ln>
        </p:spPr>
        <p:txBody>
          <a:bodyPr wrap="square" rtlCol="0">
            <a:spAutoFit/>
          </a:bodyPr>
          <a:lstStyle/>
          <a:p>
            <a:r>
              <a:rPr lang="en-US" sz="1400" b="0" i="0" dirty="0">
                <a:effectLst/>
                <a:latin typeface="proxima-nova"/>
              </a:rPr>
              <a:t>Due to the compressed 2020 season, the Award qualifications have been amended to rely solely on the SABR Defensive Index™ (SDI).</a:t>
            </a:r>
            <a:endParaRPr lang="en-US" sz="1400" dirty="0"/>
          </a:p>
        </p:txBody>
      </p:sp>
    </p:spTree>
    <p:extLst>
      <p:ext uri="{BB962C8B-B14F-4D97-AF65-F5344CB8AC3E}">
        <p14:creationId xmlns:p14="http://schemas.microsoft.com/office/powerpoint/2010/main" val="3409165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81000" y="838200"/>
            <a:ext cx="3886200" cy="2971800"/>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28600" y="152400"/>
            <a:ext cx="7315188" cy="609599"/>
          </a:xfrm>
          <a:prstGeom prst="rect">
            <a:avLst/>
          </a:prstGeom>
        </p:spPr>
      </p:pic>
      <p:sp>
        <p:nvSpPr>
          <p:cNvPr id="6" name="TextBox 5"/>
          <p:cNvSpPr txBox="1"/>
          <p:nvPr/>
        </p:nvSpPr>
        <p:spPr>
          <a:xfrm>
            <a:off x="4495800" y="914400"/>
            <a:ext cx="4191000" cy="2585323"/>
          </a:xfrm>
          <a:prstGeom prst="rect">
            <a:avLst/>
          </a:prstGeom>
          <a:noFill/>
        </p:spPr>
        <p:txBody>
          <a:bodyPr wrap="square" rtlCol="0">
            <a:spAutoFit/>
          </a:bodyPr>
          <a:lstStyle/>
          <a:p>
            <a:r>
              <a:rPr lang="en-US" dirty="0"/>
              <a:t>New Statcast data pays dividends for Tampa’s Kevin Kiermaier – 6 year $53.5M contract extension</a:t>
            </a:r>
          </a:p>
          <a:p>
            <a:endParaRPr lang="en-US" dirty="0"/>
          </a:p>
          <a:p>
            <a:r>
              <a:rPr lang="en-US" dirty="0"/>
              <a:t>For Defense, not offense.</a:t>
            </a:r>
          </a:p>
          <a:p>
            <a:r>
              <a:rPr lang="en-US" dirty="0"/>
              <a:t>Career BA .258, few HRs</a:t>
            </a:r>
          </a:p>
          <a:p>
            <a:r>
              <a:rPr lang="en-US" dirty="0"/>
              <a:t>Since ‘04: Best in Defensive Runs Saved (DRS) and Ultimate Zone Rating (UZR)</a:t>
            </a:r>
          </a:p>
        </p:txBody>
      </p:sp>
      <p:pic>
        <p:nvPicPr>
          <p:cNvPr id="7" name="Picture 6"/>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228600" y="3733799"/>
            <a:ext cx="8839200" cy="1752601"/>
          </a:xfrm>
          <a:prstGeom prst="rect">
            <a:avLst/>
          </a:prstGeom>
        </p:spPr>
      </p:pic>
      <p:sp>
        <p:nvSpPr>
          <p:cNvPr id="8" name="Rectangle 7"/>
          <p:cNvSpPr/>
          <p:nvPr/>
        </p:nvSpPr>
        <p:spPr>
          <a:xfrm>
            <a:off x="152400" y="5562600"/>
            <a:ext cx="8839200" cy="1169551"/>
          </a:xfrm>
          <a:prstGeom prst="rect">
            <a:avLst/>
          </a:prstGeom>
        </p:spPr>
        <p:txBody>
          <a:bodyPr wrap="square">
            <a:spAutoFit/>
          </a:bodyPr>
          <a:lstStyle/>
          <a:p>
            <a:r>
              <a:rPr lang="en-US" sz="1400" b="1" dirty="0">
                <a:solidFill>
                  <a:schemeClr val="accent6">
                    <a:lumMod val="75000"/>
                  </a:schemeClr>
                </a:solidFill>
                <a:latin typeface="helvetica" panose="020B0604020202020204" pitchFamily="34" charset="0"/>
              </a:rPr>
              <a:t>Catch Probability</a:t>
            </a:r>
            <a:r>
              <a:rPr lang="en-US" sz="1400" dirty="0">
                <a:solidFill>
                  <a:schemeClr val="accent6">
                    <a:lumMod val="75000"/>
                  </a:schemeClr>
                </a:solidFill>
                <a:latin typeface="helvetica" panose="020B0604020202020204" pitchFamily="34" charset="0"/>
              </a:rPr>
              <a:t> expresses the likelihood for a ball to be caught by an outfielder based on opportunity time, distance needed, and direction.</a:t>
            </a:r>
          </a:p>
          <a:p>
            <a:r>
              <a:rPr lang="en-US" sz="1400" b="1" dirty="0">
                <a:solidFill>
                  <a:schemeClr val="accent6">
                    <a:lumMod val="75000"/>
                  </a:schemeClr>
                </a:solidFill>
              </a:rPr>
              <a:t>Outs Above Average (OAA)</a:t>
            </a:r>
            <a:r>
              <a:rPr lang="en-US" sz="1400" dirty="0">
                <a:solidFill>
                  <a:schemeClr val="accent6">
                    <a:lumMod val="75000"/>
                  </a:schemeClr>
                </a:solidFill>
              </a:rPr>
              <a:t> is the cumulative effect of all individual Catch Probability plays a fielder has been credited or debited with making it a range-based metric of fielding skill that accounts for the number of plays made and the difficulty of them.</a:t>
            </a:r>
          </a:p>
        </p:txBody>
      </p:sp>
    </p:spTree>
    <p:extLst>
      <p:ext uri="{BB962C8B-B14F-4D97-AF65-F5344CB8AC3E}">
        <p14:creationId xmlns:p14="http://schemas.microsoft.com/office/powerpoint/2010/main" val="1736427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3400" y="304800"/>
            <a:ext cx="5943600" cy="3432220"/>
          </a:xfrm>
          <a:prstGeom prst="rect">
            <a:avLst/>
          </a:prstGeom>
        </p:spPr>
      </p:pic>
      <p:pic>
        <p:nvPicPr>
          <p:cNvPr id="3" name="Online Media 2" title="Statcast looks at lowest catch probabilities for 2018">
            <a:hlinkClick r:id="" action="ppaction://media"/>
            <a:extLst>
              <a:ext uri="{FF2B5EF4-FFF2-40B4-BE49-F238E27FC236}">
                <a16:creationId xmlns:a16="http://schemas.microsoft.com/office/drawing/2014/main" id="{38B0673E-90F2-41E7-957F-5E7A58150C78}"/>
              </a:ext>
            </a:extLst>
          </p:cNvPr>
          <p:cNvPicPr>
            <a:picLocks noRot="1" noChangeAspect="1"/>
          </p:cNvPicPr>
          <p:nvPr>
            <a:videoFile r:link="rId1"/>
          </p:nvPr>
        </p:nvPicPr>
        <p:blipFill>
          <a:blip r:embed="rId5"/>
          <a:stretch>
            <a:fillRect/>
          </a:stretch>
        </p:blipFill>
        <p:spPr>
          <a:xfrm>
            <a:off x="2895600" y="3884896"/>
            <a:ext cx="5029200" cy="2828925"/>
          </a:xfrm>
          <a:prstGeom prst="rect">
            <a:avLst/>
          </a:prstGeom>
        </p:spPr>
      </p:pic>
    </p:spTree>
    <p:extLst>
      <p:ext uri="{BB962C8B-B14F-4D97-AF65-F5344CB8AC3E}">
        <p14:creationId xmlns:p14="http://schemas.microsoft.com/office/powerpoint/2010/main" val="329337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D5F217-522B-4252-8B11-6FD2B71948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 y="914400"/>
            <a:ext cx="8458200" cy="4424290"/>
          </a:xfrm>
          <a:prstGeom prst="rect">
            <a:avLst/>
          </a:prstGeom>
          <a:ln w="15875">
            <a:solidFill>
              <a:srgbClr val="002060"/>
            </a:solidFill>
          </a:ln>
        </p:spPr>
      </p:pic>
    </p:spTree>
    <p:extLst>
      <p:ext uri="{BB962C8B-B14F-4D97-AF65-F5344CB8AC3E}">
        <p14:creationId xmlns:p14="http://schemas.microsoft.com/office/powerpoint/2010/main" val="26161095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val="0"/>
              </a:ext>
            </a:extLst>
          </a:blip>
          <a:srcRect/>
          <a:stretch/>
        </p:blipFill>
        <p:spPr bwMode="auto">
          <a:xfrm>
            <a:off x="381000" y="1037771"/>
            <a:ext cx="6763657" cy="638629"/>
          </a:xfrm>
          <a:prstGeom prst="rect">
            <a:avLst/>
          </a:prstGeom>
          <a:solidFill>
            <a:schemeClr val="bg1">
              <a:lumMod val="85000"/>
            </a:schemeClr>
          </a:solidFill>
          <a:ln>
            <a:noFill/>
          </a:ln>
        </p:spPr>
      </p:pic>
      <p:sp>
        <p:nvSpPr>
          <p:cNvPr id="5" name="TextBox 4"/>
          <p:cNvSpPr txBox="1"/>
          <p:nvPr/>
        </p:nvSpPr>
        <p:spPr>
          <a:xfrm>
            <a:off x="152400" y="545068"/>
            <a:ext cx="4814138" cy="369332"/>
          </a:xfrm>
          <a:prstGeom prst="rect">
            <a:avLst/>
          </a:prstGeom>
          <a:noFill/>
        </p:spPr>
        <p:txBody>
          <a:bodyPr wrap="none" rtlCol="0">
            <a:spAutoFit/>
          </a:bodyPr>
          <a:lstStyle/>
          <a:p>
            <a:r>
              <a:rPr lang="en-US" b="1" dirty="0">
                <a:solidFill>
                  <a:srgbClr val="C00000"/>
                </a:solidFill>
              </a:rPr>
              <a:t>Impact of Defensive Data Explosion - 2014</a:t>
            </a:r>
          </a:p>
        </p:txBody>
      </p:sp>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5993" y="1905000"/>
            <a:ext cx="4112400" cy="3084300"/>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498200" y="2209800"/>
            <a:ext cx="4417200" cy="3312900"/>
          </a:xfrm>
          <a:prstGeom prst="rect">
            <a:avLst/>
          </a:prstGeom>
        </p:spPr>
      </p:pic>
    </p:spTree>
    <p:extLst>
      <p:ext uri="{BB962C8B-B14F-4D97-AF65-F5344CB8AC3E}">
        <p14:creationId xmlns:p14="http://schemas.microsoft.com/office/powerpoint/2010/main" val="2517327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929" y="4861075"/>
            <a:ext cx="3572015" cy="1719926"/>
          </a:xfrm>
          <a:prstGeom prst="rect">
            <a:avLst/>
          </a:prstGeom>
        </p:spPr>
      </p:pic>
      <p:sp>
        <p:nvSpPr>
          <p:cNvPr id="5" name="TextBox 4"/>
          <p:cNvSpPr txBox="1"/>
          <p:nvPr/>
        </p:nvSpPr>
        <p:spPr>
          <a:xfrm>
            <a:off x="152400" y="376535"/>
            <a:ext cx="4179221" cy="461665"/>
          </a:xfrm>
          <a:prstGeom prst="rect">
            <a:avLst/>
          </a:prstGeom>
          <a:noFill/>
        </p:spPr>
        <p:txBody>
          <a:bodyPr wrap="none" rtlCol="0">
            <a:spAutoFit/>
          </a:bodyPr>
          <a:lstStyle/>
          <a:p>
            <a:r>
              <a:rPr lang="en-US" sz="2400" b="1" dirty="0">
                <a:solidFill>
                  <a:srgbClr val="C00000"/>
                </a:solidFill>
              </a:rPr>
              <a:t>2014 – The Year of the Shift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264" y="956286"/>
            <a:ext cx="5133136" cy="5564240"/>
          </a:xfrm>
          <a:prstGeom prst="rect">
            <a:avLst/>
          </a:prstGeom>
          <a:ln w="22225">
            <a:solidFill>
              <a:srgbClr val="002060"/>
            </a:solidFill>
          </a:ln>
        </p:spPr>
      </p:pic>
      <p:pic>
        <p:nvPicPr>
          <p:cNvPr id="6" name="Picture 2"/>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a:stretch/>
        </p:blipFill>
        <p:spPr bwMode="auto">
          <a:xfrm>
            <a:off x="160421" y="1371600"/>
            <a:ext cx="3191015" cy="533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6095" y="2057424"/>
            <a:ext cx="3535920" cy="2585323"/>
          </a:xfrm>
          <a:prstGeom prst="rect">
            <a:avLst/>
          </a:prstGeom>
        </p:spPr>
        <p:txBody>
          <a:bodyPr wrap="square">
            <a:spAutoFit/>
          </a:bodyPr>
          <a:lstStyle/>
          <a:p>
            <a:r>
              <a:rPr lang="en-US" dirty="0"/>
              <a:t>“None of the stuff that’s come up the last several years has benefited offense,” said Joe Maddon, the manager of the Tampa Bay Rays. “It’s actually subtracted from offense, and it’s going to continue to subtract. Offense is going to go back almost to the dead-ball era. </a:t>
            </a:r>
          </a:p>
        </p:txBody>
      </p:sp>
      <p:sp>
        <p:nvSpPr>
          <p:cNvPr id="4" name="Rectangle 3"/>
          <p:cNvSpPr/>
          <p:nvPr/>
        </p:nvSpPr>
        <p:spPr>
          <a:xfrm>
            <a:off x="7296905" y="6581001"/>
            <a:ext cx="1694695" cy="276999"/>
          </a:xfrm>
          <a:prstGeom prst="rect">
            <a:avLst/>
          </a:prstGeom>
        </p:spPr>
        <p:txBody>
          <a:bodyPr wrap="none">
            <a:spAutoFit/>
          </a:bodyPr>
          <a:lstStyle/>
          <a:p>
            <a:r>
              <a:rPr lang="en-US" sz="1200" dirty="0"/>
              <a:t>1972, year prior to DH</a:t>
            </a:r>
          </a:p>
        </p:txBody>
      </p:sp>
    </p:spTree>
    <p:extLst>
      <p:ext uri="{BB962C8B-B14F-4D97-AF65-F5344CB8AC3E}">
        <p14:creationId xmlns:p14="http://schemas.microsoft.com/office/powerpoint/2010/main" val="3540136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6366302"/>
            <a:ext cx="6629400" cy="415498"/>
          </a:xfrm>
          <a:prstGeom prst="rect">
            <a:avLst/>
          </a:prstGeom>
        </p:spPr>
        <p:txBody>
          <a:bodyPr wrap="square">
            <a:spAutoFit/>
          </a:bodyPr>
          <a:lstStyle/>
          <a:p>
            <a:r>
              <a:rPr lang="en-US" sz="1050" dirty="0">
                <a:hlinkClick r:id="rId4"/>
              </a:rPr>
              <a:t>http://m.mlb.com/video/topic/94785582/v523357883/must-c-crafty-murphy-takes-two-bases-on-walk-scores</a:t>
            </a:r>
            <a:endParaRPr lang="en-US" sz="1050" dirty="0"/>
          </a:p>
          <a:p>
            <a:endParaRPr lang="en-US" sz="1050" dirty="0"/>
          </a:p>
        </p:txBody>
      </p:sp>
      <p:sp>
        <p:nvSpPr>
          <p:cNvPr id="6" name="TextBox 5"/>
          <p:cNvSpPr txBox="1"/>
          <p:nvPr/>
        </p:nvSpPr>
        <p:spPr>
          <a:xfrm>
            <a:off x="76200" y="533400"/>
            <a:ext cx="9039654" cy="461665"/>
          </a:xfrm>
          <a:prstGeom prst="rect">
            <a:avLst/>
          </a:prstGeom>
          <a:noFill/>
        </p:spPr>
        <p:txBody>
          <a:bodyPr wrap="none" rtlCol="0">
            <a:spAutoFit/>
          </a:bodyPr>
          <a:lstStyle/>
          <a:p>
            <a:r>
              <a:rPr lang="en-US" sz="2400" b="1" dirty="0">
                <a:solidFill>
                  <a:srgbClr val="C00000"/>
                </a:solidFill>
              </a:rPr>
              <a:t>Shift proves costly in 2015 NLDS: NYM wins Game 5 vs. LAD</a:t>
            </a:r>
          </a:p>
        </p:txBody>
      </p:sp>
      <p:sp>
        <p:nvSpPr>
          <p:cNvPr id="7" name="Down Arrow 6"/>
          <p:cNvSpPr/>
          <p:nvPr/>
        </p:nvSpPr>
        <p:spPr>
          <a:xfrm>
            <a:off x="8839200" y="6400800"/>
            <a:ext cx="152400" cy="228601"/>
          </a:xfrm>
          <a:prstGeom prst="down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Online Media 1" title="NYM@LAD Gm5: Murphy advances on walk, steals third">
            <a:hlinkClick r:id="" action="ppaction://media"/>
            <a:extLst>
              <a:ext uri="{FF2B5EF4-FFF2-40B4-BE49-F238E27FC236}">
                <a16:creationId xmlns:a16="http://schemas.microsoft.com/office/drawing/2014/main" id="{EB20F1FF-F253-459D-B542-F2CC4A4051F5}"/>
              </a:ext>
            </a:extLst>
          </p:cNvPr>
          <p:cNvPicPr>
            <a:picLocks noRot="1" noChangeAspect="1"/>
          </p:cNvPicPr>
          <p:nvPr>
            <a:videoFile r:link="rId1"/>
          </p:nvPr>
        </p:nvPicPr>
        <p:blipFill>
          <a:blip r:embed="rId5"/>
          <a:stretch>
            <a:fillRect/>
          </a:stretch>
        </p:blipFill>
        <p:spPr>
          <a:xfrm>
            <a:off x="609600" y="1190244"/>
            <a:ext cx="7772400" cy="4391406"/>
          </a:xfrm>
          <a:prstGeom prst="rect">
            <a:avLst/>
          </a:prstGeom>
        </p:spPr>
      </p:pic>
    </p:spTree>
    <p:extLst>
      <p:ext uri="{BB962C8B-B14F-4D97-AF65-F5344CB8AC3E}">
        <p14:creationId xmlns:p14="http://schemas.microsoft.com/office/powerpoint/2010/main" val="86424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FF88F3-DACD-4B8E-A03D-09213222A1B7}"/>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66434" y="1219200"/>
            <a:ext cx="9077566" cy="3505200"/>
          </a:xfrm>
          <a:prstGeom prst="rect">
            <a:avLst/>
          </a:prstGeom>
        </p:spPr>
      </p:pic>
    </p:spTree>
    <p:extLst>
      <p:ext uri="{BB962C8B-B14F-4D97-AF65-F5344CB8AC3E}">
        <p14:creationId xmlns:p14="http://schemas.microsoft.com/office/powerpoint/2010/main" val="35609041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ain Ima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71906" y="1009649"/>
            <a:ext cx="3967294" cy="43243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199571" y="1524000"/>
            <a:ext cx="4229842" cy="3026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199571" y="381000"/>
            <a:ext cx="6277429" cy="934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52400" y="4813518"/>
            <a:ext cx="7243894" cy="1815882"/>
          </a:xfrm>
          <a:prstGeom prst="rect">
            <a:avLst/>
          </a:prstGeom>
        </p:spPr>
        <p:txBody>
          <a:bodyPr wrap="square">
            <a:spAutoFit/>
          </a:bodyPr>
          <a:lstStyle/>
          <a:p>
            <a:r>
              <a:rPr lang="en-US" sz="1400" dirty="0"/>
              <a:t>Baseball’s “Moneyball” era has brought drastic changes in how managers handle their pitching staffs and where they position players on the field. Armed with newly revealing statistical analysis, scouts assess players differently, and fans view the game differently.</a:t>
            </a:r>
          </a:p>
          <a:p>
            <a:r>
              <a:rPr lang="en-US" sz="1400" dirty="0"/>
              <a:t>The latest frontier in baseball’s number-crunching revolution might be the dimensions of the field itself.</a:t>
            </a:r>
          </a:p>
          <a:p>
            <a:r>
              <a:rPr lang="en-US" sz="1400" dirty="0"/>
              <a:t>If the new contours produce a net advantage for the Mets next season, Ian Levin, the team’s 30-year-old manager of baseball analytics, might deserve as much credit as their hitters.</a:t>
            </a:r>
          </a:p>
        </p:txBody>
      </p:sp>
    </p:spTree>
    <p:extLst>
      <p:ext uri="{BB962C8B-B14F-4D97-AF65-F5344CB8AC3E}">
        <p14:creationId xmlns:p14="http://schemas.microsoft.com/office/powerpoint/2010/main" val="2418708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66147" y="152400"/>
            <a:ext cx="7430053" cy="2438400"/>
          </a:xfrm>
          <a:prstGeom prst="rect">
            <a:avLst/>
          </a:prstGeom>
        </p:spPr>
      </p:pic>
      <p:pic>
        <p:nvPicPr>
          <p:cNvPr id="3074"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667000" y="2321077"/>
            <a:ext cx="4724400" cy="4536923"/>
          </a:xfrm>
          <a:prstGeom prst="rect">
            <a:avLst/>
          </a:prstGeom>
          <a:noFill/>
          <a:ln w="9525">
            <a:noFill/>
            <a:miter lim="800000"/>
            <a:headEnd/>
            <a:tailEnd/>
          </a:ln>
          <a:effectLst/>
        </p:spPr>
      </p:pic>
    </p:spTree>
    <p:extLst>
      <p:ext uri="{BB962C8B-B14F-4D97-AF65-F5344CB8AC3E}">
        <p14:creationId xmlns:p14="http://schemas.microsoft.com/office/powerpoint/2010/main" val="3047975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58676"/>
            <a:ext cx="8686800" cy="2308324"/>
          </a:xfrm>
          <a:prstGeom prst="rect">
            <a:avLst/>
          </a:prstGeom>
        </p:spPr>
        <p:txBody>
          <a:bodyPr wrap="square">
            <a:spAutoFit/>
          </a:bodyPr>
          <a:lstStyle/>
          <a:p>
            <a:pPr fontAlgn="base"/>
            <a:r>
              <a:rPr lang="en-US" dirty="0">
                <a:solidFill>
                  <a:srgbClr val="000000"/>
                </a:solidFill>
                <a:latin typeface="Helvetica" panose="020B0604020202020204" pitchFamily="34" charset="0"/>
              </a:rPr>
              <a:t>Statcast, a state-of-the-art tracking technology, is capable of measuring previously unquantifiable aspects of the game.</a:t>
            </a:r>
          </a:p>
          <a:p>
            <a:pPr fontAlgn="base"/>
            <a:endParaRPr lang="en-US" dirty="0">
              <a:solidFill>
                <a:srgbClr val="000000"/>
              </a:solidFill>
              <a:latin typeface="Helvetica" panose="020B0604020202020204" pitchFamily="34" charset="0"/>
            </a:endParaRPr>
          </a:p>
          <a:p>
            <a:pPr fontAlgn="base"/>
            <a:r>
              <a:rPr lang="en-US" dirty="0">
                <a:solidFill>
                  <a:srgbClr val="000000"/>
                </a:solidFill>
                <a:latin typeface="Helvetica" panose="020B0604020202020204" pitchFamily="34" charset="0"/>
              </a:rPr>
              <a:t>Set up in all 30 Major League ballparks, Statcast collects data using a series of high-resolution optical cameras along with radar equipment. The technology precisely tracks the location and movements of the ball and every player on the field, resulting in an unparalleled amount of information covering everything from the pitcher to the batter to baserunners and defensive players.</a:t>
            </a:r>
            <a:endParaRPr lang="en-US" b="0" i="0" dirty="0">
              <a:solidFill>
                <a:srgbClr val="000000"/>
              </a:solidFill>
              <a:effectLst/>
              <a:latin typeface="Helvetica" panose="020B0604020202020204" pitchFamily="34" charset="0"/>
            </a:endParaRP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563567" y="2667000"/>
            <a:ext cx="5428033" cy="4114800"/>
          </a:xfrm>
          <a:prstGeom prst="rect">
            <a:avLst/>
          </a:prstGeom>
          <a:ln w="25400">
            <a:solidFill>
              <a:srgbClr val="002060"/>
            </a:solidFill>
          </a:ln>
        </p:spPr>
      </p:pic>
      <p:sp>
        <p:nvSpPr>
          <p:cNvPr id="2" name="Rectangle 1">
            <a:extLst>
              <a:ext uri="{FF2B5EF4-FFF2-40B4-BE49-F238E27FC236}">
                <a16:creationId xmlns:a16="http://schemas.microsoft.com/office/drawing/2014/main" id="{DDB23950-5F5F-415F-84FD-4BC1EE20E2DC}"/>
              </a:ext>
            </a:extLst>
          </p:cNvPr>
          <p:cNvSpPr/>
          <p:nvPr/>
        </p:nvSpPr>
        <p:spPr>
          <a:xfrm>
            <a:off x="152400" y="6019800"/>
            <a:ext cx="2362200" cy="307777"/>
          </a:xfrm>
          <a:prstGeom prst="rect">
            <a:avLst/>
          </a:prstGeom>
        </p:spPr>
        <p:txBody>
          <a:bodyPr wrap="square">
            <a:spAutoFit/>
          </a:bodyPr>
          <a:lstStyle/>
          <a:p>
            <a:r>
              <a:rPr lang="en-US" sz="1400" dirty="0">
                <a:hlinkClick r:id="rId4"/>
              </a:rPr>
              <a:t>https://twitter.com/statcast</a:t>
            </a:r>
            <a:endParaRPr lang="en-US" sz="1400" dirty="0"/>
          </a:p>
        </p:txBody>
      </p:sp>
      <p:pic>
        <p:nvPicPr>
          <p:cNvPr id="6" name="Picture 5">
            <a:hlinkClick r:id="rId5"/>
            <a:extLst>
              <a:ext uri="{FF2B5EF4-FFF2-40B4-BE49-F238E27FC236}">
                <a16:creationId xmlns:a16="http://schemas.microsoft.com/office/drawing/2014/main" id="{31F7167A-8E97-43D4-A8B3-1D9AF8BA5C3D}"/>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152400" y="2677886"/>
            <a:ext cx="3305577" cy="2667000"/>
          </a:xfrm>
          <a:prstGeom prst="rect">
            <a:avLst/>
          </a:prstGeom>
          <a:ln w="19050">
            <a:solidFill>
              <a:schemeClr val="tx1"/>
            </a:solidFill>
          </a:ln>
        </p:spPr>
      </p:pic>
    </p:spTree>
    <p:extLst>
      <p:ext uri="{BB962C8B-B14F-4D97-AF65-F5344CB8AC3E}">
        <p14:creationId xmlns:p14="http://schemas.microsoft.com/office/powerpoint/2010/main" val="4086997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CDACE-67CB-4794-92FC-AF95C8EE50A0}"/>
              </a:ext>
            </a:extLst>
          </p:cNvPr>
          <p:cNvSpPr>
            <a:spLocks noGrp="1"/>
          </p:cNvSpPr>
          <p:nvPr>
            <p:ph type="title"/>
          </p:nvPr>
        </p:nvSpPr>
        <p:spPr>
          <a:xfrm>
            <a:off x="114299" y="-304800"/>
            <a:ext cx="8229600" cy="990600"/>
          </a:xfrm>
        </p:spPr>
        <p:txBody>
          <a:bodyPr>
            <a:normAutofit/>
          </a:bodyPr>
          <a:lstStyle/>
          <a:p>
            <a:r>
              <a:rPr lang="en-US" sz="2400" dirty="0">
                <a:solidFill>
                  <a:schemeClr val="bg1"/>
                </a:solidFill>
              </a:rPr>
              <a:t>Weighted Runs Created/WRC+</a:t>
            </a:r>
          </a:p>
        </p:txBody>
      </p:sp>
      <p:pic>
        <p:nvPicPr>
          <p:cNvPr id="4" name="Picture 3">
            <a:extLst>
              <a:ext uri="{FF2B5EF4-FFF2-40B4-BE49-F238E27FC236}">
                <a16:creationId xmlns:a16="http://schemas.microsoft.com/office/drawing/2014/main" id="{6568EEC1-3A53-41EE-AD58-FED3FE92B343}"/>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28612" y="3562574"/>
            <a:ext cx="3386323" cy="2759227"/>
          </a:xfrm>
          <a:prstGeom prst="rect">
            <a:avLst/>
          </a:prstGeom>
        </p:spPr>
      </p:pic>
      <p:sp>
        <p:nvSpPr>
          <p:cNvPr id="5" name="Rectangle 4">
            <a:extLst>
              <a:ext uri="{FF2B5EF4-FFF2-40B4-BE49-F238E27FC236}">
                <a16:creationId xmlns:a16="http://schemas.microsoft.com/office/drawing/2014/main" id="{F3400AA2-3092-43CA-9E3B-8E6E8E18B21E}"/>
              </a:ext>
            </a:extLst>
          </p:cNvPr>
          <p:cNvSpPr/>
          <p:nvPr/>
        </p:nvSpPr>
        <p:spPr>
          <a:xfrm>
            <a:off x="4114800" y="3372526"/>
            <a:ext cx="4572000" cy="3139321"/>
          </a:xfrm>
          <a:prstGeom prst="rect">
            <a:avLst/>
          </a:prstGeom>
        </p:spPr>
        <p:txBody>
          <a:bodyPr>
            <a:spAutoFit/>
          </a:bodyPr>
          <a:lstStyle/>
          <a:p>
            <a:r>
              <a:rPr lang="en-US" dirty="0">
                <a:solidFill>
                  <a:srgbClr val="000000"/>
                </a:solidFill>
                <a:latin typeface="georgia" panose="02040502050405020303" pitchFamily="18" charset="0"/>
              </a:rPr>
              <a:t>The Phillies need Dillon’s help. The Nationals’ offense ranked eighth in the majors this season, according to one of their favorite advanced metrics, weighted runs created, while the Phillies ranked 21st. The simple statistics bear that out too — the Phillies scored nearly 100 runs fewer than the Nationals’ 873 despite the Phillies having talent in their lineup with J.T. Realmuto, Rhys Hoskins and Bryce Harper.</a:t>
            </a:r>
            <a:endParaRPr lang="en-US" dirty="0"/>
          </a:p>
        </p:txBody>
      </p:sp>
      <p:pic>
        <p:nvPicPr>
          <p:cNvPr id="6" name="Picture 5">
            <a:extLst>
              <a:ext uri="{FF2B5EF4-FFF2-40B4-BE49-F238E27FC236}">
                <a16:creationId xmlns:a16="http://schemas.microsoft.com/office/drawing/2014/main" id="{025AA1EB-FBCB-4EA9-B9AC-0966C69F3128}"/>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762000" y="533400"/>
            <a:ext cx="7454660" cy="2117573"/>
          </a:xfrm>
          <a:prstGeom prst="rect">
            <a:avLst/>
          </a:prstGeom>
          <a:noFill/>
          <a:ln w="15875">
            <a:solidFill>
              <a:srgbClr val="002060"/>
            </a:solidFill>
          </a:ln>
        </p:spPr>
      </p:pic>
    </p:spTree>
    <p:extLst>
      <p:ext uri="{BB962C8B-B14F-4D97-AF65-F5344CB8AC3E}">
        <p14:creationId xmlns:p14="http://schemas.microsoft.com/office/powerpoint/2010/main" val="616712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AB4C6C-F239-49B2-A648-43F55525157A}"/>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33400" y="1143000"/>
            <a:ext cx="7239000" cy="2057400"/>
          </a:xfrm>
          <a:prstGeom prst="rect">
            <a:avLst/>
          </a:prstGeom>
        </p:spPr>
      </p:pic>
      <p:pic>
        <p:nvPicPr>
          <p:cNvPr id="6" name="Picture 5">
            <a:extLst>
              <a:ext uri="{FF2B5EF4-FFF2-40B4-BE49-F238E27FC236}">
                <a16:creationId xmlns:a16="http://schemas.microsoft.com/office/drawing/2014/main" id="{668F9143-4367-45AE-98BF-5CC158C1791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952500" y="2971800"/>
            <a:ext cx="6878138" cy="1828800"/>
          </a:xfrm>
          <a:prstGeom prst="rect">
            <a:avLst/>
          </a:prstGeom>
        </p:spPr>
      </p:pic>
      <p:pic>
        <p:nvPicPr>
          <p:cNvPr id="7" name="Picture 6">
            <a:extLst>
              <a:ext uri="{FF2B5EF4-FFF2-40B4-BE49-F238E27FC236}">
                <a16:creationId xmlns:a16="http://schemas.microsoft.com/office/drawing/2014/main" id="{0AF6E21C-4AAF-4559-9DD7-BD2353C0835B}"/>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970462" y="4800600"/>
            <a:ext cx="6878138" cy="1828800"/>
          </a:xfrm>
          <a:prstGeom prst="rect">
            <a:avLst/>
          </a:prstGeom>
        </p:spPr>
      </p:pic>
    </p:spTree>
    <p:extLst>
      <p:ext uri="{BB962C8B-B14F-4D97-AF65-F5344CB8AC3E}">
        <p14:creationId xmlns:p14="http://schemas.microsoft.com/office/powerpoint/2010/main" val="1755944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F520A6-7923-4E2E-A7F7-C2DE489156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28600" y="762000"/>
            <a:ext cx="8721362" cy="5486400"/>
          </a:xfrm>
          <a:prstGeom prst="rect">
            <a:avLst/>
          </a:prstGeom>
          <a:ln w="15875">
            <a:solidFill>
              <a:srgbClr val="002060"/>
            </a:solidFill>
          </a:ln>
        </p:spPr>
      </p:pic>
      <p:sp>
        <p:nvSpPr>
          <p:cNvPr id="7" name="TextBox 6">
            <a:extLst>
              <a:ext uri="{FF2B5EF4-FFF2-40B4-BE49-F238E27FC236}">
                <a16:creationId xmlns:a16="http://schemas.microsoft.com/office/drawing/2014/main" id="{56D58CB3-BE6D-4D1F-B32A-C0447767C431}"/>
              </a:ext>
            </a:extLst>
          </p:cNvPr>
          <p:cNvSpPr txBox="1"/>
          <p:nvPr/>
        </p:nvSpPr>
        <p:spPr>
          <a:xfrm>
            <a:off x="228600" y="6477000"/>
            <a:ext cx="4572000" cy="307777"/>
          </a:xfrm>
          <a:prstGeom prst="rect">
            <a:avLst/>
          </a:prstGeom>
          <a:noFill/>
        </p:spPr>
        <p:txBody>
          <a:bodyPr wrap="square">
            <a:spAutoFit/>
          </a:bodyPr>
          <a:lstStyle/>
          <a:p>
            <a:r>
              <a:rPr lang="en-US" sz="1400" dirty="0">
                <a:hlinkClick r:id="rId4"/>
              </a:rPr>
              <a:t>https://baseballsavant.mlb.com/</a:t>
            </a:r>
            <a:endParaRPr lang="en-US" sz="1400" dirty="0"/>
          </a:p>
        </p:txBody>
      </p:sp>
    </p:spTree>
    <p:extLst>
      <p:ext uri="{BB962C8B-B14F-4D97-AF65-F5344CB8AC3E}">
        <p14:creationId xmlns:p14="http://schemas.microsoft.com/office/powerpoint/2010/main" val="3058168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2B9EAD-990C-4A9F-8259-3B16B2D9B4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5800" y="533400"/>
            <a:ext cx="7239000" cy="6013937"/>
          </a:xfrm>
          <a:prstGeom prst="rect">
            <a:avLst/>
          </a:prstGeom>
          <a:ln w="15875">
            <a:solidFill>
              <a:srgbClr val="002060"/>
            </a:solidFill>
          </a:ln>
        </p:spPr>
      </p:pic>
    </p:spTree>
    <p:extLst>
      <p:ext uri="{BB962C8B-B14F-4D97-AF65-F5344CB8AC3E}">
        <p14:creationId xmlns:p14="http://schemas.microsoft.com/office/powerpoint/2010/main" val="25206335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B3F0E9-8720-49CC-A216-1EAAD5568D3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81707" y="3886200"/>
            <a:ext cx="6299197" cy="2362200"/>
          </a:xfrm>
          <a:prstGeom prst="rect">
            <a:avLst/>
          </a:prstGeom>
        </p:spPr>
      </p:pic>
      <p:pic>
        <p:nvPicPr>
          <p:cNvPr id="5" name="Picture 4">
            <a:extLst>
              <a:ext uri="{FF2B5EF4-FFF2-40B4-BE49-F238E27FC236}">
                <a16:creationId xmlns:a16="http://schemas.microsoft.com/office/drawing/2014/main" id="{EF533B5C-9217-4F1E-96DD-39F62F64CB91}"/>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81707" y="457200"/>
            <a:ext cx="7433186" cy="3200401"/>
          </a:xfrm>
          <a:prstGeom prst="rect">
            <a:avLst/>
          </a:prstGeom>
        </p:spPr>
      </p:pic>
    </p:spTree>
    <p:extLst>
      <p:ext uri="{BB962C8B-B14F-4D97-AF65-F5344CB8AC3E}">
        <p14:creationId xmlns:p14="http://schemas.microsoft.com/office/powerpoint/2010/main" val="838369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52400" y="1143000"/>
            <a:ext cx="6096000" cy="4848087"/>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81600" y="457200"/>
            <a:ext cx="3886200" cy="2140227"/>
          </a:xfrm>
          <a:prstGeom prst="rect">
            <a:avLst/>
          </a:prstGeom>
        </p:spPr>
      </p:pic>
      <p:sp>
        <p:nvSpPr>
          <p:cNvPr id="7" name="Rectangle 6"/>
          <p:cNvSpPr/>
          <p:nvPr/>
        </p:nvSpPr>
        <p:spPr>
          <a:xfrm>
            <a:off x="4343400" y="6134968"/>
            <a:ext cx="4572000" cy="646331"/>
          </a:xfrm>
          <a:prstGeom prst="rect">
            <a:avLst/>
          </a:prstGeom>
        </p:spPr>
        <p:txBody>
          <a:bodyPr>
            <a:spAutoFit/>
          </a:bodyPr>
          <a:lstStyle/>
          <a:p>
            <a:r>
              <a:rPr lang="en-US" sz="1200" dirty="0">
                <a:hlinkClick r:id="rId5"/>
              </a:rPr>
              <a:t>http://m.mlb.com/news/article/201699298/new-statcast-metric-barrels-has-best-hit-balls/</a:t>
            </a:r>
            <a:endParaRPr lang="en-US" sz="1200" dirty="0"/>
          </a:p>
          <a:p>
            <a:endParaRPr lang="en-US" sz="1200" dirty="0"/>
          </a:p>
        </p:txBody>
      </p:sp>
      <p:sp>
        <p:nvSpPr>
          <p:cNvPr id="8" name="TextBox 7"/>
          <p:cNvSpPr txBox="1"/>
          <p:nvPr/>
        </p:nvSpPr>
        <p:spPr>
          <a:xfrm>
            <a:off x="6781801" y="3276600"/>
            <a:ext cx="1981200" cy="1200329"/>
          </a:xfrm>
          <a:prstGeom prst="rect">
            <a:avLst/>
          </a:prstGeom>
          <a:noFill/>
        </p:spPr>
        <p:txBody>
          <a:bodyPr wrap="square" rtlCol="0">
            <a:spAutoFit/>
          </a:bodyPr>
          <a:lstStyle/>
          <a:p>
            <a:r>
              <a:rPr lang="en-US" dirty="0"/>
              <a:t>Accounts for nearly all HR’s, 1/3 of doubles and triples</a:t>
            </a:r>
          </a:p>
        </p:txBody>
      </p:sp>
      <p:sp>
        <p:nvSpPr>
          <p:cNvPr id="9" name="TextBox 8"/>
          <p:cNvSpPr txBox="1"/>
          <p:nvPr/>
        </p:nvSpPr>
        <p:spPr>
          <a:xfrm>
            <a:off x="304800" y="0"/>
            <a:ext cx="2330510" cy="369332"/>
          </a:xfrm>
          <a:prstGeom prst="rect">
            <a:avLst/>
          </a:prstGeom>
          <a:noFill/>
        </p:spPr>
        <p:txBody>
          <a:bodyPr wrap="none" rtlCol="0">
            <a:spAutoFit/>
          </a:bodyPr>
          <a:lstStyle/>
          <a:p>
            <a:r>
              <a:rPr lang="en-US" dirty="0">
                <a:solidFill>
                  <a:schemeClr val="bg1"/>
                </a:solidFill>
              </a:rPr>
              <a:t>THE BARREL ZONE</a:t>
            </a:r>
          </a:p>
        </p:txBody>
      </p:sp>
    </p:spTree>
    <p:extLst>
      <p:ext uri="{BB962C8B-B14F-4D97-AF65-F5344CB8AC3E}">
        <p14:creationId xmlns:p14="http://schemas.microsoft.com/office/powerpoint/2010/main" val="21805182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2018 year of the home run graph">
            <a:extLst>
              <a:ext uri="{FF2B5EF4-FFF2-40B4-BE49-F238E27FC236}">
                <a16:creationId xmlns:a16="http://schemas.microsoft.com/office/drawing/2014/main" id="{10588446-7530-4E0D-951A-7E1BFE36507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43904" y="1981200"/>
            <a:ext cx="4223896" cy="3581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fangraphs.com/community/wp-content/uploads/2018/01/Image-2.png">
            <a:extLst>
              <a:ext uri="{FF2B5EF4-FFF2-40B4-BE49-F238E27FC236}">
                <a16:creationId xmlns:a16="http://schemas.microsoft.com/office/drawing/2014/main" id="{03A9B45D-4256-436E-91CA-D0029EE67BA8}"/>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256658" y="221233"/>
            <a:ext cx="4587246" cy="32077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fangraphs.com/community/wp-content/uploads/2018/01/Image-3.png">
            <a:extLst>
              <a:ext uri="{FF2B5EF4-FFF2-40B4-BE49-F238E27FC236}">
                <a16:creationId xmlns:a16="http://schemas.microsoft.com/office/drawing/2014/main" id="{BD0A982D-F316-493E-AF7D-64FEBE8CA546}"/>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189983" y="3340084"/>
            <a:ext cx="4489288" cy="34131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A25ACA-7D75-42E5-AF20-066F0CC5685B}"/>
              </a:ext>
            </a:extLst>
          </p:cNvPr>
          <p:cNvSpPr txBox="1"/>
          <p:nvPr/>
        </p:nvSpPr>
        <p:spPr>
          <a:xfrm>
            <a:off x="5257800" y="533400"/>
            <a:ext cx="3477142" cy="646331"/>
          </a:xfrm>
          <a:prstGeom prst="rect">
            <a:avLst/>
          </a:prstGeom>
          <a:noFill/>
        </p:spPr>
        <p:txBody>
          <a:bodyPr wrap="square" rtlCol="0">
            <a:spAutoFit/>
          </a:bodyPr>
          <a:lstStyle/>
          <a:p>
            <a:r>
              <a:rPr lang="en-US" dirty="0"/>
              <a:t>Utilizing Advanced Data to change the game/increase HR’s</a:t>
            </a:r>
          </a:p>
        </p:txBody>
      </p:sp>
    </p:spTree>
    <p:extLst>
      <p:ext uri="{BB962C8B-B14F-4D97-AF65-F5344CB8AC3E}">
        <p14:creationId xmlns:p14="http://schemas.microsoft.com/office/powerpoint/2010/main" val="4238529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7288E4-4059-4ACE-BBDC-B2764B2EC3A8}"/>
              </a:ext>
            </a:extLst>
          </p:cNvPr>
          <p:cNvSpPr txBox="1"/>
          <p:nvPr/>
        </p:nvSpPr>
        <p:spPr>
          <a:xfrm>
            <a:off x="304800" y="0"/>
            <a:ext cx="4455130" cy="369332"/>
          </a:xfrm>
          <a:prstGeom prst="rect">
            <a:avLst/>
          </a:prstGeom>
          <a:noFill/>
        </p:spPr>
        <p:txBody>
          <a:bodyPr wrap="none" rtlCol="0">
            <a:spAutoFit/>
          </a:bodyPr>
          <a:lstStyle/>
          <a:p>
            <a:r>
              <a:rPr lang="en-US" dirty="0">
                <a:solidFill>
                  <a:schemeClr val="bg1"/>
                </a:solidFill>
              </a:rPr>
              <a:t>STATCAST LEADERBOARD - OFFENSE</a:t>
            </a:r>
          </a:p>
        </p:txBody>
      </p:sp>
      <p:sp>
        <p:nvSpPr>
          <p:cNvPr id="6" name="TextBox 5">
            <a:extLst>
              <a:ext uri="{FF2B5EF4-FFF2-40B4-BE49-F238E27FC236}">
                <a16:creationId xmlns:a16="http://schemas.microsoft.com/office/drawing/2014/main" id="{76CA6F03-09CA-4242-AE89-FDB2CEC3748B}"/>
              </a:ext>
            </a:extLst>
          </p:cNvPr>
          <p:cNvSpPr txBox="1"/>
          <p:nvPr/>
        </p:nvSpPr>
        <p:spPr>
          <a:xfrm>
            <a:off x="457200" y="6400800"/>
            <a:ext cx="4115870" cy="338554"/>
          </a:xfrm>
          <a:prstGeom prst="rect">
            <a:avLst/>
          </a:prstGeom>
          <a:noFill/>
        </p:spPr>
        <p:txBody>
          <a:bodyPr wrap="none" rtlCol="0">
            <a:spAutoFit/>
          </a:bodyPr>
          <a:lstStyle/>
          <a:p>
            <a:r>
              <a:rPr lang="en-US" sz="1600" dirty="0"/>
              <a:t>Brls/PA: % of Barrels per Plate Appearance</a:t>
            </a:r>
          </a:p>
        </p:txBody>
      </p:sp>
      <p:sp>
        <p:nvSpPr>
          <p:cNvPr id="7" name="TextBox 6">
            <a:extLst>
              <a:ext uri="{FF2B5EF4-FFF2-40B4-BE49-F238E27FC236}">
                <a16:creationId xmlns:a16="http://schemas.microsoft.com/office/drawing/2014/main" id="{636D040C-67A3-44B9-88DD-C06AB75CD342}"/>
              </a:ext>
            </a:extLst>
          </p:cNvPr>
          <p:cNvSpPr txBox="1"/>
          <p:nvPr/>
        </p:nvSpPr>
        <p:spPr>
          <a:xfrm>
            <a:off x="457200" y="5770602"/>
            <a:ext cx="7981672" cy="369332"/>
          </a:xfrm>
          <a:prstGeom prst="rect">
            <a:avLst/>
          </a:prstGeom>
          <a:noFill/>
        </p:spPr>
        <p:txBody>
          <a:bodyPr wrap="none" rtlCol="0">
            <a:spAutoFit/>
          </a:bodyPr>
          <a:lstStyle/>
          <a:p>
            <a:r>
              <a:rPr lang="en-US" dirty="0"/>
              <a:t>Joey Gallo: #1 in 2018 {11.4} 	|	Aaron Judge: #1 in 2017 {12.8}</a:t>
            </a:r>
          </a:p>
        </p:txBody>
      </p:sp>
      <p:pic>
        <p:nvPicPr>
          <p:cNvPr id="2" name="Picture 1">
            <a:extLst>
              <a:ext uri="{FF2B5EF4-FFF2-40B4-BE49-F238E27FC236}">
                <a16:creationId xmlns:a16="http://schemas.microsoft.com/office/drawing/2014/main" id="{EBA705F0-3C32-4EC7-B1B0-D85680902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609" y="533400"/>
            <a:ext cx="8959395" cy="4876800"/>
          </a:xfrm>
          <a:prstGeom prst="rect">
            <a:avLst/>
          </a:prstGeom>
        </p:spPr>
      </p:pic>
    </p:spTree>
    <p:extLst>
      <p:ext uri="{BB962C8B-B14F-4D97-AF65-F5344CB8AC3E}">
        <p14:creationId xmlns:p14="http://schemas.microsoft.com/office/powerpoint/2010/main" val="146366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0"/>
            <a:ext cx="4455130" cy="369332"/>
          </a:xfrm>
          <a:prstGeom prst="rect">
            <a:avLst/>
          </a:prstGeom>
          <a:noFill/>
        </p:spPr>
        <p:txBody>
          <a:bodyPr wrap="none" rtlCol="0">
            <a:spAutoFit/>
          </a:bodyPr>
          <a:lstStyle/>
          <a:p>
            <a:r>
              <a:rPr lang="en-US" dirty="0">
                <a:solidFill>
                  <a:schemeClr val="bg1"/>
                </a:solidFill>
              </a:rPr>
              <a:t>STATCAST LEADERBOARD - DEFENSE</a:t>
            </a:r>
          </a:p>
        </p:txBody>
      </p:sp>
      <p:sp>
        <p:nvSpPr>
          <p:cNvPr id="7" name="TextBox 6">
            <a:extLst>
              <a:ext uri="{FF2B5EF4-FFF2-40B4-BE49-F238E27FC236}">
                <a16:creationId xmlns:a16="http://schemas.microsoft.com/office/drawing/2014/main" id="{1924367E-BB7B-4C09-9189-60CC7EBB4251}"/>
              </a:ext>
            </a:extLst>
          </p:cNvPr>
          <p:cNvSpPr txBox="1"/>
          <p:nvPr/>
        </p:nvSpPr>
        <p:spPr>
          <a:xfrm>
            <a:off x="457200" y="5770602"/>
            <a:ext cx="3416320" cy="369332"/>
          </a:xfrm>
          <a:prstGeom prst="rect">
            <a:avLst/>
          </a:prstGeom>
          <a:noFill/>
        </p:spPr>
        <p:txBody>
          <a:bodyPr wrap="none" rtlCol="0">
            <a:spAutoFit/>
          </a:bodyPr>
          <a:lstStyle/>
          <a:p>
            <a:r>
              <a:rPr lang="en-US" dirty="0"/>
              <a:t>Harrison Bader: #1 in 2018 {21}</a:t>
            </a:r>
          </a:p>
        </p:txBody>
      </p:sp>
      <p:pic>
        <p:nvPicPr>
          <p:cNvPr id="3" name="Picture 2">
            <a:extLst>
              <a:ext uri="{FF2B5EF4-FFF2-40B4-BE49-F238E27FC236}">
                <a16:creationId xmlns:a16="http://schemas.microsoft.com/office/drawing/2014/main" id="{427F8407-7D0F-48C8-97B5-A9AAE9B2604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52400" y="533400"/>
            <a:ext cx="8819404" cy="4800600"/>
          </a:xfrm>
          <a:prstGeom prst="rect">
            <a:avLst/>
          </a:prstGeom>
          <a:solidFill>
            <a:schemeClr val="bg1"/>
          </a:solidFill>
          <a:ln w="19050">
            <a:solidFill>
              <a:srgbClr val="002060"/>
            </a:solidFill>
          </a:ln>
        </p:spPr>
      </p:pic>
    </p:spTree>
    <p:extLst>
      <p:ext uri="{BB962C8B-B14F-4D97-AF65-F5344CB8AC3E}">
        <p14:creationId xmlns:p14="http://schemas.microsoft.com/office/powerpoint/2010/main" val="3840705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81000" y="1203573"/>
            <a:ext cx="3531640" cy="3105150"/>
          </a:xfrm>
          <a:prstGeom prst="rect">
            <a:avLst/>
          </a:prstGeom>
        </p:spPr>
      </p:pic>
      <p:sp>
        <p:nvSpPr>
          <p:cNvPr id="5" name="Rectangle 4"/>
          <p:cNvSpPr/>
          <p:nvPr/>
        </p:nvSpPr>
        <p:spPr>
          <a:xfrm>
            <a:off x="390728" y="4632573"/>
            <a:ext cx="3521912" cy="1477328"/>
          </a:xfrm>
          <a:prstGeom prst="rect">
            <a:avLst/>
          </a:prstGeom>
        </p:spPr>
        <p:txBody>
          <a:bodyPr wrap="square">
            <a:spAutoFit/>
          </a:bodyPr>
          <a:lstStyle/>
          <a:p>
            <a:r>
              <a:rPr lang="en-US" dirty="0">
                <a:solidFill>
                  <a:srgbClr val="222222"/>
                </a:solidFill>
                <a:latin typeface="Georgia" panose="02040502050405020303" pitchFamily="18" charset="0"/>
              </a:rPr>
              <a:t>Injuries devastated the A’s this year. They set an Oakland record by using the disabled list 27 times and by losing 1,762 days of player availability.</a:t>
            </a:r>
            <a:endParaRPr lang="en-US" dirty="0"/>
          </a:p>
        </p:txBody>
      </p:sp>
      <p:pic>
        <p:nvPicPr>
          <p:cNvPr id="6" name="Picture 5"/>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495799" y="1203573"/>
            <a:ext cx="4127577" cy="3105150"/>
          </a:xfrm>
          <a:prstGeom prst="rect">
            <a:avLst/>
          </a:prstGeom>
        </p:spPr>
      </p:pic>
      <p:sp>
        <p:nvSpPr>
          <p:cNvPr id="7" name="Rectangle 6"/>
          <p:cNvSpPr/>
          <p:nvPr/>
        </p:nvSpPr>
        <p:spPr>
          <a:xfrm>
            <a:off x="4495799" y="4494074"/>
            <a:ext cx="4572000" cy="1754326"/>
          </a:xfrm>
          <a:prstGeom prst="rect">
            <a:avLst/>
          </a:prstGeom>
        </p:spPr>
        <p:txBody>
          <a:bodyPr>
            <a:spAutoFit/>
          </a:bodyPr>
          <a:lstStyle/>
          <a:p>
            <a:r>
              <a:rPr lang="en-US" dirty="0">
                <a:solidFill>
                  <a:srgbClr val="444444"/>
                </a:solidFill>
                <a:latin typeface="Open Sans"/>
              </a:rPr>
              <a:t>With 1,030 games lost by Nats players to injury according to the</a:t>
            </a:r>
            <a:r>
              <a:rPr lang="en-US" dirty="0">
                <a:solidFill>
                  <a:srgbClr val="202558"/>
                </a:solidFill>
                <a:latin typeface="Open Sans"/>
                <a:hlinkClick r:id="rId5"/>
              </a:rPr>
              <a:t> ManGamesLost website</a:t>
            </a:r>
            <a:r>
              <a:rPr lang="en-US" dirty="0">
                <a:solidFill>
                  <a:srgbClr val="444444"/>
                </a:solidFill>
                <a:latin typeface="Open Sans"/>
              </a:rPr>
              <a:t>, it became apparent the Nats weren’t moving in the right direction.  Part of the problem centered on off-season workout regimens</a:t>
            </a:r>
            <a:endParaRPr lang="en-US" dirty="0"/>
          </a:p>
        </p:txBody>
      </p:sp>
      <p:sp>
        <p:nvSpPr>
          <p:cNvPr id="8" name="TextBox 7"/>
          <p:cNvSpPr txBox="1"/>
          <p:nvPr/>
        </p:nvSpPr>
        <p:spPr>
          <a:xfrm>
            <a:off x="152400" y="381000"/>
            <a:ext cx="5515421" cy="369332"/>
          </a:xfrm>
          <a:prstGeom prst="rect">
            <a:avLst/>
          </a:prstGeom>
          <a:noFill/>
        </p:spPr>
        <p:txBody>
          <a:bodyPr wrap="none" rtlCol="0">
            <a:spAutoFit/>
          </a:bodyPr>
          <a:lstStyle/>
          <a:p>
            <a:r>
              <a:rPr lang="en-US" dirty="0"/>
              <a:t>MEDICAL/FITNESS DATA – THE NEXT FRONTIER</a:t>
            </a:r>
          </a:p>
        </p:txBody>
      </p:sp>
    </p:spTree>
    <p:extLst>
      <p:ext uri="{BB962C8B-B14F-4D97-AF65-F5344CB8AC3E}">
        <p14:creationId xmlns:p14="http://schemas.microsoft.com/office/powerpoint/2010/main" val="3297820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914400" y="762000"/>
            <a:ext cx="5334000" cy="4889501"/>
          </a:xfrm>
          <a:prstGeom prst="rect">
            <a:avLst/>
          </a:prstGeom>
        </p:spPr>
      </p:pic>
      <p:sp>
        <p:nvSpPr>
          <p:cNvPr id="5" name="Rectangle 4"/>
          <p:cNvSpPr/>
          <p:nvPr/>
        </p:nvSpPr>
        <p:spPr>
          <a:xfrm>
            <a:off x="381000" y="5943600"/>
            <a:ext cx="8305800" cy="646331"/>
          </a:xfrm>
          <a:prstGeom prst="rect">
            <a:avLst/>
          </a:prstGeom>
        </p:spPr>
        <p:txBody>
          <a:bodyPr wrap="square">
            <a:spAutoFit/>
          </a:bodyPr>
          <a:lstStyle/>
          <a:p>
            <a:r>
              <a:rPr lang="en-US" dirty="0">
                <a:solidFill>
                  <a:srgbClr val="232323"/>
                </a:solidFill>
                <a:latin typeface="Arial" panose="020B0604020202020204" pitchFamily="34" charset="0"/>
              </a:rPr>
              <a:t>On-screen graphics on Root Sports SW prior to each Astros game "include BABIP and FIP along with ERA and win-loss records plus pitch percentages.</a:t>
            </a:r>
            <a:endParaRPr lang="en-US" dirty="0"/>
          </a:p>
        </p:txBody>
      </p:sp>
    </p:spTree>
    <p:extLst>
      <p:ext uri="{BB962C8B-B14F-4D97-AF65-F5344CB8AC3E}">
        <p14:creationId xmlns:p14="http://schemas.microsoft.com/office/powerpoint/2010/main" val="4072087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2C308E-AA7C-498E-BA05-77BFF820BC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33400" y="685800"/>
            <a:ext cx="7848600" cy="5795891"/>
          </a:xfrm>
          <a:prstGeom prst="rect">
            <a:avLst/>
          </a:prstGeom>
          <a:ln w="15875">
            <a:solidFill>
              <a:srgbClr val="002060"/>
            </a:solidFill>
          </a:ln>
        </p:spPr>
      </p:pic>
    </p:spTree>
    <p:extLst>
      <p:ext uri="{BB962C8B-B14F-4D97-AF65-F5344CB8AC3E}">
        <p14:creationId xmlns:p14="http://schemas.microsoft.com/office/powerpoint/2010/main" val="4859236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7264</TotalTime>
  <Words>4794</Words>
  <Application>Microsoft Office PowerPoint</Application>
  <PresentationFormat>On-screen Show (4:3)</PresentationFormat>
  <Paragraphs>430</Paragraphs>
  <Slides>86</Slides>
  <Notes>61</Notes>
  <HiddenSlides>0</HiddenSlides>
  <MMClips>5</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86</vt:i4>
      </vt:variant>
    </vt:vector>
  </HeadingPairs>
  <TitlesOfParts>
    <vt:vector size="98" baseType="lpstr">
      <vt:lpstr>Arial</vt:lpstr>
      <vt:lpstr>Calibri</vt:lpstr>
      <vt:lpstr>Georgia</vt:lpstr>
      <vt:lpstr>Georgia</vt:lpstr>
      <vt:lpstr>Helvetica</vt:lpstr>
      <vt:lpstr>Helvetica</vt:lpstr>
      <vt:lpstr>Helvetica Neue</vt:lpstr>
      <vt:lpstr>nyt-imperial</vt:lpstr>
      <vt:lpstr>Open Sans</vt:lpstr>
      <vt:lpstr>proxima-nova</vt:lpstr>
      <vt:lpstr>proxima-nova-alt</vt:lpstr>
      <vt:lpstr>Clarity</vt:lpstr>
      <vt:lpstr>PowerPoint Presentation</vt:lpstr>
      <vt:lpstr>PowerPoint Presentation</vt:lpstr>
      <vt:lpstr>PowerPoint Presentation</vt:lpstr>
      <vt:lpstr>Trends over the past week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 2</vt:lpstr>
      <vt:lpstr>2021 vs. 2020 classes</vt:lpstr>
      <vt:lpstr>Player Analytics</vt:lpstr>
      <vt:lpstr>Going beyond traditional stats – player evaluation</vt:lpstr>
      <vt:lpstr>Baseball – 11.16.2021</vt:lpstr>
      <vt:lpstr>The State of the Game</vt:lpstr>
      <vt:lpstr>PowerPoint Presentation</vt:lpstr>
      <vt:lpstr>PowerPoint Presentation</vt:lpstr>
      <vt:lpstr>PowerPoint Presentation</vt:lpstr>
      <vt:lpstr>2020 Season in Review</vt:lpstr>
      <vt:lpstr>2017 – The Year of the Home Run</vt:lpstr>
      <vt:lpstr>PowerPoint Presentation</vt:lpstr>
      <vt:lpstr>2018 – NYY sets record with 267 HRs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or Nothing: HRs &amp; K’s</vt:lpstr>
      <vt:lpstr>SABR</vt:lpstr>
      <vt:lpstr>Baseball Analytics/Sabermetrics</vt:lpstr>
      <vt:lpstr>PowerPoint Presentation</vt:lpstr>
      <vt:lpstr>Moneyball the movie (2011)</vt:lpstr>
      <vt:lpstr>Fangraphs.com (2005)</vt:lpstr>
      <vt:lpstr>Baseball stats</vt:lpstr>
      <vt:lpstr>WAR – Wins Above Replacement</vt:lpstr>
      <vt:lpstr>2019/2021 WAR leaders</vt:lpstr>
      <vt:lpstr>PowerPoint Presentation</vt:lpstr>
      <vt:lpstr>WAR – 2012-19</vt:lpstr>
      <vt:lpstr>PowerPoint Presentation</vt:lpstr>
      <vt:lpstr>Assignment 3 – Due 11/28</vt:lpstr>
      <vt:lpstr>PowerPoint Presentation</vt:lpstr>
      <vt:lpstr>Slugging %, OBP &amp; OPS</vt:lpstr>
      <vt:lpstr>OPS+</vt:lpstr>
      <vt:lpstr>PowerPoint Presentation</vt:lpstr>
      <vt:lpstr>PowerPoint Presentation</vt:lpstr>
      <vt:lpstr>wOBA – weighted On-Base Average</vt:lpstr>
      <vt:lpstr>wOBA – weighted On-Base Average</vt:lpstr>
      <vt:lpstr>PowerPoint Presentation</vt:lpstr>
      <vt:lpstr>PowerPoint Presentation</vt:lpstr>
      <vt:lpstr>PowerPoint Presentation</vt:lpstr>
      <vt:lpstr>PowerPoint Presentation</vt:lpstr>
      <vt:lpstr>SABR – impact on Gold Glove Award</vt:lpstr>
      <vt:lpstr>PowerPoint Presentation</vt:lpstr>
      <vt:lpstr>UZR – a closer loook</vt:lpstr>
      <vt:lpstr>SDI – Elements measured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Weighted Runs Created/WRC+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Washington Nationals Baseball Club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WNLP-XXX</dc:creator>
  <cp:lastModifiedBy>Scott  Lewis</cp:lastModifiedBy>
  <cp:revision>419</cp:revision>
  <cp:lastPrinted>2013-10-31T19:26:18Z</cp:lastPrinted>
  <dcterms:created xsi:type="dcterms:W3CDTF">2013-10-16T20:36:31Z</dcterms:created>
  <dcterms:modified xsi:type="dcterms:W3CDTF">2021-11-16T18:28:09Z</dcterms:modified>
</cp:coreProperties>
</file>